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4" r:id="rId4"/>
    <p:sldId id="265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6"/>
    <p:restoredTop sz="94641"/>
  </p:normalViewPr>
  <p:slideViewPr>
    <p:cSldViewPr snapToGrid="0" snapToObjects="1">
      <p:cViewPr varScale="1">
        <p:scale>
          <a:sx n="109" d="100"/>
          <a:sy n="109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839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807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5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5633-FC5A-5A41-A9BA-0BEED6DC658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1874-C0FD-B64B-A3E9-E37ED477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D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SLCC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R. Adam Dastrup, MA, GISP</a:t>
            </a:r>
          </a:p>
          <a:p>
            <a:r>
              <a:rPr lang="en-US" dirty="0" smtClean="0"/>
              <a:t>Professor</a:t>
            </a:r>
            <a:r>
              <a:rPr lang="en-US" dirty="0" smtClean="0"/>
              <a:t>, Geosciences Department</a:t>
            </a:r>
          </a:p>
          <a:p>
            <a:r>
              <a:rPr lang="en-US" dirty="0" smtClean="0"/>
              <a:t>Senior Researcher, National </a:t>
            </a:r>
            <a:r>
              <a:rPr lang="en-US" dirty="0" err="1" smtClean="0"/>
              <a:t>GeoTech</a:t>
            </a:r>
            <a:r>
              <a:rPr lang="en-US" dirty="0" smtClean="0"/>
              <a:t> Center for Excellence</a:t>
            </a:r>
          </a:p>
          <a:p>
            <a:r>
              <a:rPr lang="en-US" dirty="0" smtClean="0"/>
              <a:t>Utah Education Steward, National Geographic Society</a:t>
            </a:r>
          </a:p>
        </p:txBody>
      </p:sp>
    </p:spTree>
    <p:extLst>
      <p:ext uri="{BB962C8B-B14F-4D97-AF65-F5344CB8AC3E}">
        <p14:creationId xmlns:p14="http://schemas.microsoft.com/office/powerpoint/2010/main" val="10137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Open Started at SLCC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OER at Salt Lake Community College officially started with the Department of Labor TAACCCT grants.</a:t>
            </a:r>
          </a:p>
          <a:p>
            <a:r>
              <a:rPr lang="en-US" dirty="0" smtClean="0"/>
              <a:t>Networking</a:t>
            </a:r>
            <a:r>
              <a:rPr lang="en-US" dirty="0"/>
              <a:t>, Information Systems, and Geospatial Technology Consortium (NISGTC)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Composed </a:t>
            </a:r>
            <a:r>
              <a:rPr lang="en-US" dirty="0"/>
              <a:t>of five community colleges across the nation.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$20 million grant to help train students who lost manufacturing jobs due to the Great Recession into high-tech industries.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 curriculum and material created using grant funding had to be licensed as Creative Commons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of the curriculum posted in Merlot.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SLCC By The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1593111"/>
            <a:ext cx="6468208" cy="4975545"/>
          </a:xfrm>
        </p:spPr>
      </p:pic>
    </p:spTree>
    <p:extLst>
      <p:ext uri="{BB962C8B-B14F-4D97-AF65-F5344CB8AC3E}">
        <p14:creationId xmlns:p14="http://schemas.microsoft.com/office/powerpoint/2010/main" val="16863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of Open SLCC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OER textbooks have a $5 course fee.</a:t>
            </a:r>
          </a:p>
          <a:p>
            <a:r>
              <a:rPr lang="en-US" dirty="0" smtClean="0"/>
              <a:t>OER is very “faculty-driven” and is viewed as a form of professional development </a:t>
            </a:r>
          </a:p>
          <a:p>
            <a:r>
              <a:rPr lang="en-US" dirty="0"/>
              <a:t>OPEN SLCC Advisory Committee</a:t>
            </a:r>
          </a:p>
          <a:p>
            <a:r>
              <a:rPr lang="en-US" dirty="0" smtClean="0"/>
              <a:t>SLCC joined the Open Textbook Network in 2019.</a:t>
            </a:r>
          </a:p>
          <a:p>
            <a:r>
              <a:rPr lang="en-US" dirty="0" smtClean="0"/>
              <a:t>The Library at SLCC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an OER/UA Technician to support Faculty in locating OER as well as assisting them with OER accessibility concerns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Librarians is trained on Creative </a:t>
            </a:r>
            <a:r>
              <a:rPr lang="en-US" dirty="0"/>
              <a:t>Commons Licensing as well as OTN’s OER Librarianship </a:t>
            </a:r>
            <a:r>
              <a:rPr lang="en-US" dirty="0" smtClean="0"/>
              <a:t>Program.</a:t>
            </a:r>
          </a:p>
          <a:p>
            <a:pPr lvl="1"/>
            <a:r>
              <a:rPr lang="en-US" dirty="0" smtClean="0"/>
              <a:t>Teaches “Intro </a:t>
            </a:r>
            <a:r>
              <a:rPr lang="en-US" dirty="0"/>
              <a:t>to </a:t>
            </a:r>
            <a:r>
              <a:rPr lang="en-US" dirty="0" smtClean="0"/>
              <a:t>OER” </a:t>
            </a:r>
            <a:r>
              <a:rPr lang="en-US" dirty="0"/>
              <a:t>courses for faculty and staff through the Professional Development Center at </a:t>
            </a:r>
            <a:r>
              <a:rPr lang="en-US" dirty="0" smtClean="0"/>
              <a:t>SLCC.</a:t>
            </a:r>
          </a:p>
          <a:p>
            <a:pPr lvl="1"/>
            <a:r>
              <a:rPr lang="en-US" dirty="0" smtClean="0"/>
              <a:t>Created </a:t>
            </a:r>
            <a:r>
              <a:rPr lang="en-US" dirty="0"/>
              <a:t>and continues to maintain a “SLCC Authored-OER” Repository that is available publicly at the local, regional, and national </a:t>
            </a:r>
            <a:r>
              <a:rPr lang="en-US" dirty="0" smtClean="0"/>
              <a:t>levels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xploring </a:t>
            </a:r>
            <a:r>
              <a:rPr lang="en-US" dirty="0"/>
              <a:t>the possibility of an in-house OER publishing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Education Consortium Award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r="24371"/>
          <a:stretch/>
        </p:blipFill>
        <p:spPr>
          <a:xfrm>
            <a:off x="1377956" y="1690688"/>
            <a:ext cx="471804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8"/>
          <a:stretch/>
        </p:blipFill>
        <p:spPr>
          <a:xfrm>
            <a:off x="6635756" y="1690688"/>
            <a:ext cx="3871704" cy="434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Open SLCC Initiative</vt:lpstr>
      <vt:lpstr>Getting Open Started at SLCC</vt:lpstr>
      <vt:lpstr>SLCC By The Numbers</vt:lpstr>
      <vt:lpstr>Sustainability of Open SLCC</vt:lpstr>
      <vt:lpstr>Open Education Consortium Award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Adam Dastrup</cp:lastModifiedBy>
  <cp:revision>20</cp:revision>
  <dcterms:created xsi:type="dcterms:W3CDTF">2018-01-05T16:11:49Z</dcterms:created>
  <dcterms:modified xsi:type="dcterms:W3CDTF">2019-11-13T01:49:41Z</dcterms:modified>
</cp:coreProperties>
</file>