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3" r:id="rId7"/>
    <p:sldId id="269" r:id="rId8"/>
    <p:sldId id="270" r:id="rId9"/>
    <p:sldId id="266" r:id="rId10"/>
    <p:sldId id="273" r:id="rId11"/>
    <p:sldId id="274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>
        <p:scale>
          <a:sx n="83" d="100"/>
          <a:sy n="83" d="100"/>
        </p:scale>
        <p:origin x="46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15FF5-364F-40EF-BBBA-AA8C9C1FBDC9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91B3D86F-F452-4598-8843-6E80BFC8FE4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Academic Pathways</a:t>
          </a:r>
          <a:endParaRPr lang="en-US" b="1" dirty="0">
            <a:solidFill>
              <a:schemeClr val="bg1"/>
            </a:solidFill>
          </a:endParaRPr>
        </a:p>
      </dgm:t>
    </dgm:pt>
    <dgm:pt modelId="{14258741-2546-4DF9-AC34-A3DB3A5D2C2F}" type="parTrans" cxnId="{C58039C0-0606-4906-8EE9-8EEB302F16DE}">
      <dgm:prSet/>
      <dgm:spPr/>
      <dgm:t>
        <a:bodyPr/>
        <a:lstStyle/>
        <a:p>
          <a:endParaRPr lang="en-US"/>
        </a:p>
      </dgm:t>
    </dgm:pt>
    <dgm:pt modelId="{16D7D47F-E196-4704-AA82-49E9A79C8BC8}" type="sibTrans" cxnId="{C58039C0-0606-4906-8EE9-8EEB302F16DE}">
      <dgm:prSet/>
      <dgm:spPr/>
      <dgm:t>
        <a:bodyPr/>
        <a:lstStyle/>
        <a:p>
          <a:endParaRPr lang="en-US"/>
        </a:p>
      </dgm:t>
    </dgm:pt>
    <dgm:pt modelId="{112216F7-284D-457F-9528-B3449C6740F3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to</a:t>
          </a:r>
          <a:endParaRPr lang="en-US" b="1" dirty="0">
            <a:solidFill>
              <a:schemeClr val="bg1"/>
            </a:solidFill>
          </a:endParaRPr>
        </a:p>
      </dgm:t>
    </dgm:pt>
    <dgm:pt modelId="{7EF33CB8-7BA4-4EDD-9C81-1A6CFC2C9520}" type="parTrans" cxnId="{6CA2AA45-76B4-4324-AEEA-6A780F2AB6ED}">
      <dgm:prSet/>
      <dgm:spPr/>
      <dgm:t>
        <a:bodyPr/>
        <a:lstStyle/>
        <a:p>
          <a:endParaRPr lang="en-US"/>
        </a:p>
      </dgm:t>
    </dgm:pt>
    <dgm:pt modelId="{CE9E8E6F-E72D-4D02-9F82-B62B99B09F07}" type="sibTrans" cxnId="{6CA2AA45-76B4-4324-AEEA-6A780F2AB6ED}">
      <dgm:prSet/>
      <dgm:spPr/>
      <dgm:t>
        <a:bodyPr/>
        <a:lstStyle/>
        <a:p>
          <a:endParaRPr lang="en-US"/>
        </a:p>
      </dgm:t>
    </dgm:pt>
    <dgm:pt modelId="{854860AD-9452-47D1-8DAC-D7727699DF4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Success</a:t>
          </a:r>
          <a:endParaRPr lang="en-US" b="1" dirty="0">
            <a:solidFill>
              <a:schemeClr val="bg1"/>
            </a:solidFill>
          </a:endParaRPr>
        </a:p>
      </dgm:t>
    </dgm:pt>
    <dgm:pt modelId="{42E72888-F7F6-4716-BD47-20B7F08782D1}" type="parTrans" cxnId="{908AD93B-181B-48D9-B844-5053E6129594}">
      <dgm:prSet/>
      <dgm:spPr/>
      <dgm:t>
        <a:bodyPr/>
        <a:lstStyle/>
        <a:p>
          <a:endParaRPr lang="en-US"/>
        </a:p>
      </dgm:t>
    </dgm:pt>
    <dgm:pt modelId="{5F7F73AA-C59A-4F9D-9E44-9CB8C5937A9A}" type="sibTrans" cxnId="{908AD93B-181B-48D9-B844-5053E6129594}">
      <dgm:prSet/>
      <dgm:spPr/>
      <dgm:t>
        <a:bodyPr/>
        <a:lstStyle/>
        <a:p>
          <a:endParaRPr lang="en-US"/>
        </a:p>
      </dgm:t>
    </dgm:pt>
    <dgm:pt modelId="{07035819-B76F-4FCE-A581-8905DEF2462F}" type="pres">
      <dgm:prSet presAssocID="{ACF15FF5-364F-40EF-BBBA-AA8C9C1FBDC9}" presName="arrowDiagram" presStyleCnt="0">
        <dgm:presLayoutVars>
          <dgm:chMax val="5"/>
          <dgm:dir/>
          <dgm:resizeHandles val="exact"/>
        </dgm:presLayoutVars>
      </dgm:prSet>
      <dgm:spPr/>
    </dgm:pt>
    <dgm:pt modelId="{4EB0A74F-B1D9-4011-A786-A9A3C1B74984}" type="pres">
      <dgm:prSet presAssocID="{ACF15FF5-364F-40EF-BBBA-AA8C9C1FBDC9}" presName="arrow" presStyleLbl="bgShp" presStyleIdx="0" presStyleCnt="1"/>
      <dgm:spPr/>
    </dgm:pt>
    <dgm:pt modelId="{6329872E-3636-4165-BDCA-F27FF7C41A8B}" type="pres">
      <dgm:prSet presAssocID="{ACF15FF5-364F-40EF-BBBA-AA8C9C1FBDC9}" presName="arrowDiagram3" presStyleCnt="0"/>
      <dgm:spPr/>
    </dgm:pt>
    <dgm:pt modelId="{6452DAF2-4AD3-49F9-A888-FCC8A55CB244}" type="pres">
      <dgm:prSet presAssocID="{91B3D86F-F452-4598-8843-6E80BFC8FE48}" presName="bullet3a" presStyleLbl="node1" presStyleIdx="0" presStyleCnt="3"/>
      <dgm:spPr/>
    </dgm:pt>
    <dgm:pt modelId="{3404B46A-EB03-462D-98D8-2AD6D2992BFB}" type="pres">
      <dgm:prSet presAssocID="{91B3D86F-F452-4598-8843-6E80BFC8FE4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407FF-D173-451F-A28B-426D0294A00F}" type="pres">
      <dgm:prSet presAssocID="{112216F7-284D-457F-9528-B3449C6740F3}" presName="bullet3b" presStyleLbl="node1" presStyleIdx="1" presStyleCnt="3"/>
      <dgm:spPr/>
    </dgm:pt>
    <dgm:pt modelId="{9BFD1192-6157-47D5-B14B-0D21BCFAB89E}" type="pres">
      <dgm:prSet presAssocID="{112216F7-284D-457F-9528-B3449C6740F3}" presName="textBox3b" presStyleLbl="revTx" presStyleIdx="1" presStyleCnt="3">
        <dgm:presLayoutVars>
          <dgm:bulletEnabled val="1"/>
        </dgm:presLayoutVars>
      </dgm:prSet>
      <dgm:spPr/>
    </dgm:pt>
    <dgm:pt modelId="{CA0A1441-BAEC-435F-8977-45E0AE922A20}" type="pres">
      <dgm:prSet presAssocID="{854860AD-9452-47D1-8DAC-D7727699DF44}" presName="bullet3c" presStyleLbl="node1" presStyleIdx="2" presStyleCnt="3"/>
      <dgm:spPr/>
    </dgm:pt>
    <dgm:pt modelId="{3739F527-CCB6-4FD6-B76E-2A06A413F9B3}" type="pres">
      <dgm:prSet presAssocID="{854860AD-9452-47D1-8DAC-D7727699DF44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58039C0-0606-4906-8EE9-8EEB302F16DE}" srcId="{ACF15FF5-364F-40EF-BBBA-AA8C9C1FBDC9}" destId="{91B3D86F-F452-4598-8843-6E80BFC8FE48}" srcOrd="0" destOrd="0" parTransId="{14258741-2546-4DF9-AC34-A3DB3A5D2C2F}" sibTransId="{16D7D47F-E196-4704-AA82-49E9A79C8BC8}"/>
    <dgm:cxn modelId="{28FE4871-FB81-41EF-A203-5B3C8B069C78}" type="presOf" srcId="{91B3D86F-F452-4598-8843-6E80BFC8FE48}" destId="{3404B46A-EB03-462D-98D8-2AD6D2992BFB}" srcOrd="0" destOrd="0" presId="urn:microsoft.com/office/officeart/2005/8/layout/arrow2"/>
    <dgm:cxn modelId="{6F65A63E-9B3D-4CB7-A984-3B0A99A28741}" type="presOf" srcId="{ACF15FF5-364F-40EF-BBBA-AA8C9C1FBDC9}" destId="{07035819-B76F-4FCE-A581-8905DEF2462F}" srcOrd="0" destOrd="0" presId="urn:microsoft.com/office/officeart/2005/8/layout/arrow2"/>
    <dgm:cxn modelId="{6CA2AA45-76B4-4324-AEEA-6A780F2AB6ED}" srcId="{ACF15FF5-364F-40EF-BBBA-AA8C9C1FBDC9}" destId="{112216F7-284D-457F-9528-B3449C6740F3}" srcOrd="1" destOrd="0" parTransId="{7EF33CB8-7BA4-4EDD-9C81-1A6CFC2C9520}" sibTransId="{CE9E8E6F-E72D-4D02-9F82-B62B99B09F07}"/>
    <dgm:cxn modelId="{18835465-3A64-4AE2-B9EB-429B6AC1029E}" type="presOf" srcId="{112216F7-284D-457F-9528-B3449C6740F3}" destId="{9BFD1192-6157-47D5-B14B-0D21BCFAB89E}" srcOrd="0" destOrd="0" presId="urn:microsoft.com/office/officeart/2005/8/layout/arrow2"/>
    <dgm:cxn modelId="{908AD93B-181B-48D9-B844-5053E6129594}" srcId="{ACF15FF5-364F-40EF-BBBA-AA8C9C1FBDC9}" destId="{854860AD-9452-47D1-8DAC-D7727699DF44}" srcOrd="2" destOrd="0" parTransId="{42E72888-F7F6-4716-BD47-20B7F08782D1}" sibTransId="{5F7F73AA-C59A-4F9D-9E44-9CB8C5937A9A}"/>
    <dgm:cxn modelId="{74BC0B32-C30D-43D1-BB88-04455F33F858}" type="presOf" srcId="{854860AD-9452-47D1-8DAC-D7727699DF44}" destId="{3739F527-CCB6-4FD6-B76E-2A06A413F9B3}" srcOrd="0" destOrd="0" presId="urn:microsoft.com/office/officeart/2005/8/layout/arrow2"/>
    <dgm:cxn modelId="{979D939A-1754-46D8-A9C5-7A8B664CAB8F}" type="presParOf" srcId="{07035819-B76F-4FCE-A581-8905DEF2462F}" destId="{4EB0A74F-B1D9-4011-A786-A9A3C1B74984}" srcOrd="0" destOrd="0" presId="urn:microsoft.com/office/officeart/2005/8/layout/arrow2"/>
    <dgm:cxn modelId="{A63B46C4-36EC-4860-8655-0BFDB17E4E9D}" type="presParOf" srcId="{07035819-B76F-4FCE-A581-8905DEF2462F}" destId="{6329872E-3636-4165-BDCA-F27FF7C41A8B}" srcOrd="1" destOrd="0" presId="urn:microsoft.com/office/officeart/2005/8/layout/arrow2"/>
    <dgm:cxn modelId="{043E61C9-A0C0-43F6-9E98-C92D1FE61CDD}" type="presParOf" srcId="{6329872E-3636-4165-BDCA-F27FF7C41A8B}" destId="{6452DAF2-4AD3-49F9-A888-FCC8A55CB244}" srcOrd="0" destOrd="0" presId="urn:microsoft.com/office/officeart/2005/8/layout/arrow2"/>
    <dgm:cxn modelId="{34319187-4D37-4268-BDD5-52B57F8C8EE7}" type="presParOf" srcId="{6329872E-3636-4165-BDCA-F27FF7C41A8B}" destId="{3404B46A-EB03-462D-98D8-2AD6D2992BFB}" srcOrd="1" destOrd="0" presId="urn:microsoft.com/office/officeart/2005/8/layout/arrow2"/>
    <dgm:cxn modelId="{A37A6B16-859C-436C-91BB-AF59C3800885}" type="presParOf" srcId="{6329872E-3636-4165-BDCA-F27FF7C41A8B}" destId="{5A9407FF-D173-451F-A28B-426D0294A00F}" srcOrd="2" destOrd="0" presId="urn:microsoft.com/office/officeart/2005/8/layout/arrow2"/>
    <dgm:cxn modelId="{6E99A6A1-DFC3-4BA8-92DE-8D1C8B49C2FF}" type="presParOf" srcId="{6329872E-3636-4165-BDCA-F27FF7C41A8B}" destId="{9BFD1192-6157-47D5-B14B-0D21BCFAB89E}" srcOrd="3" destOrd="0" presId="urn:microsoft.com/office/officeart/2005/8/layout/arrow2"/>
    <dgm:cxn modelId="{281EBEAC-442C-45F1-A9C6-E91B66B26778}" type="presParOf" srcId="{6329872E-3636-4165-BDCA-F27FF7C41A8B}" destId="{CA0A1441-BAEC-435F-8977-45E0AE922A20}" srcOrd="4" destOrd="0" presId="urn:microsoft.com/office/officeart/2005/8/layout/arrow2"/>
    <dgm:cxn modelId="{5F2305A6-8772-46F2-8B45-510E946AA223}" type="presParOf" srcId="{6329872E-3636-4165-BDCA-F27FF7C41A8B}" destId="{3739F527-CCB6-4FD6-B76E-2A06A413F9B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407DF-B6EB-4D8B-97D3-E1897C501C7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5718D50-CDBD-4930-A641-CB4693527B96}">
      <dgm:prSet phldrT="[Text]"/>
      <dgm:spPr/>
      <dgm:t>
        <a:bodyPr/>
        <a:lstStyle/>
        <a:p>
          <a:r>
            <a:rPr lang="en-US" dirty="0" smtClean="0"/>
            <a:t>General Education</a:t>
          </a:r>
          <a:endParaRPr lang="en-US" dirty="0"/>
        </a:p>
      </dgm:t>
    </dgm:pt>
    <dgm:pt modelId="{4804BF5D-3E30-419F-9748-D6329F509B5B}" type="parTrans" cxnId="{C896204A-E9C8-48A9-8632-D8CD8B02FFF2}">
      <dgm:prSet/>
      <dgm:spPr/>
      <dgm:t>
        <a:bodyPr/>
        <a:lstStyle/>
        <a:p>
          <a:endParaRPr lang="en-US"/>
        </a:p>
      </dgm:t>
    </dgm:pt>
    <dgm:pt modelId="{C51B8E66-DF77-49E6-A5AE-D04F01995B2F}" type="sibTrans" cxnId="{C896204A-E9C8-48A9-8632-D8CD8B02FFF2}">
      <dgm:prSet/>
      <dgm:spPr/>
      <dgm:t>
        <a:bodyPr/>
        <a:lstStyle/>
        <a:p>
          <a:endParaRPr lang="en-US"/>
        </a:p>
      </dgm:t>
    </dgm:pt>
    <dgm:pt modelId="{0E97419A-EDB1-40CC-A50D-A59D518666D8}" type="asst">
      <dgm:prSet phldrT="[Text]"/>
      <dgm:spPr/>
      <dgm:t>
        <a:bodyPr/>
        <a:lstStyle/>
        <a:p>
          <a:r>
            <a:rPr lang="en-US" dirty="0" smtClean="0"/>
            <a:t>Technology Area of Study</a:t>
          </a:r>
          <a:endParaRPr lang="en-US" dirty="0"/>
        </a:p>
      </dgm:t>
    </dgm:pt>
    <dgm:pt modelId="{32761F4F-BC3F-47A7-B842-C83B69D9418B}" type="parTrans" cxnId="{B34AF1A4-7DCF-4737-9967-0CCA09E86B75}">
      <dgm:prSet/>
      <dgm:spPr/>
      <dgm:t>
        <a:bodyPr/>
        <a:lstStyle/>
        <a:p>
          <a:endParaRPr lang="en-US"/>
        </a:p>
      </dgm:t>
    </dgm:pt>
    <dgm:pt modelId="{3C6F5CA2-5103-46DC-90FB-E2F41DDC8CEE}" type="sibTrans" cxnId="{B34AF1A4-7DCF-4737-9967-0CCA09E86B75}">
      <dgm:prSet/>
      <dgm:spPr/>
      <dgm:t>
        <a:bodyPr/>
        <a:lstStyle/>
        <a:p>
          <a:endParaRPr lang="en-US"/>
        </a:p>
      </dgm:t>
    </dgm:pt>
    <dgm:pt modelId="{30D50AC1-6C33-4F62-901B-E936ED1A6C26}">
      <dgm:prSet phldrT="[Text]"/>
      <dgm:spPr/>
      <dgm:t>
        <a:bodyPr/>
        <a:lstStyle/>
        <a:p>
          <a:r>
            <a:rPr lang="en-US" dirty="0" smtClean="0"/>
            <a:t>Geography/GIS Associate Degree</a:t>
          </a:r>
          <a:endParaRPr lang="en-US" dirty="0"/>
        </a:p>
      </dgm:t>
    </dgm:pt>
    <dgm:pt modelId="{6982219B-C4D6-4E4B-A6F4-DABDA791B38B}" type="parTrans" cxnId="{92B9F62A-F27E-4A1B-89F9-44B41AD70AEB}">
      <dgm:prSet/>
      <dgm:spPr/>
      <dgm:t>
        <a:bodyPr/>
        <a:lstStyle/>
        <a:p>
          <a:endParaRPr lang="en-US"/>
        </a:p>
      </dgm:t>
    </dgm:pt>
    <dgm:pt modelId="{ACDCB740-0CAE-497F-AF54-FB312C3DDD65}" type="sibTrans" cxnId="{92B9F62A-F27E-4A1B-89F9-44B41AD70AEB}">
      <dgm:prSet/>
      <dgm:spPr/>
      <dgm:t>
        <a:bodyPr/>
        <a:lstStyle/>
        <a:p>
          <a:endParaRPr lang="en-US"/>
        </a:p>
      </dgm:t>
    </dgm:pt>
    <dgm:pt modelId="{98115A21-2163-4AF1-8BF4-635D059B1EA2}">
      <dgm:prSet phldrT="[Text]"/>
      <dgm:spPr/>
      <dgm:t>
        <a:bodyPr/>
        <a:lstStyle/>
        <a:p>
          <a:r>
            <a:rPr lang="en-US" dirty="0" smtClean="0"/>
            <a:t>Computer Science Associate Degree</a:t>
          </a:r>
          <a:endParaRPr lang="en-US" dirty="0"/>
        </a:p>
      </dgm:t>
    </dgm:pt>
    <dgm:pt modelId="{EC9D7CB2-5432-4263-816A-DDB647A7621C}" type="parTrans" cxnId="{5112BC59-1A01-44C8-A809-1CA09C5D4A3C}">
      <dgm:prSet/>
      <dgm:spPr/>
      <dgm:t>
        <a:bodyPr/>
        <a:lstStyle/>
        <a:p>
          <a:endParaRPr lang="en-US"/>
        </a:p>
      </dgm:t>
    </dgm:pt>
    <dgm:pt modelId="{CB9BE972-5F1B-4787-ABB6-BDB6DBEC15F7}" type="sibTrans" cxnId="{5112BC59-1A01-44C8-A809-1CA09C5D4A3C}">
      <dgm:prSet/>
      <dgm:spPr/>
      <dgm:t>
        <a:bodyPr/>
        <a:lstStyle/>
        <a:p>
          <a:endParaRPr lang="en-US"/>
        </a:p>
      </dgm:t>
    </dgm:pt>
    <dgm:pt modelId="{FDD16706-4CB4-4C10-81C0-79AE49A646E2}">
      <dgm:prSet phldrT="[Text]"/>
      <dgm:spPr/>
      <dgm:t>
        <a:bodyPr/>
        <a:lstStyle/>
        <a:p>
          <a:r>
            <a:rPr lang="en-US" dirty="0" smtClean="0"/>
            <a:t>Information Systems Associate Degree</a:t>
          </a:r>
          <a:endParaRPr lang="en-US" dirty="0"/>
        </a:p>
      </dgm:t>
    </dgm:pt>
    <dgm:pt modelId="{DE9EF85F-3B79-47A7-87FA-DF9BC09AD60F}" type="parTrans" cxnId="{61043CDB-7C60-4CEA-9DDD-E26E94EE7AFB}">
      <dgm:prSet/>
      <dgm:spPr/>
      <dgm:t>
        <a:bodyPr/>
        <a:lstStyle/>
        <a:p>
          <a:endParaRPr lang="en-US"/>
        </a:p>
      </dgm:t>
    </dgm:pt>
    <dgm:pt modelId="{BFB76112-994F-4CE1-A28B-C18B8A61753A}" type="sibTrans" cxnId="{61043CDB-7C60-4CEA-9DDD-E26E94EE7AFB}">
      <dgm:prSet/>
      <dgm:spPr/>
      <dgm:t>
        <a:bodyPr/>
        <a:lstStyle/>
        <a:p>
          <a:endParaRPr lang="en-US"/>
        </a:p>
      </dgm:t>
    </dgm:pt>
    <dgm:pt modelId="{7F1476D6-2F7C-47F3-B214-076C187B1297}" type="pres">
      <dgm:prSet presAssocID="{504407DF-B6EB-4D8B-97D3-E1897C501C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06AC9B-82C7-4BC6-B76C-C762AA8D90F4}" type="pres">
      <dgm:prSet presAssocID="{75718D50-CDBD-4930-A641-CB4693527B96}" presName="hierRoot1" presStyleCnt="0">
        <dgm:presLayoutVars>
          <dgm:hierBranch val="init"/>
        </dgm:presLayoutVars>
      </dgm:prSet>
      <dgm:spPr/>
    </dgm:pt>
    <dgm:pt modelId="{3711F7E6-136B-4EC7-844B-8B7E3C827701}" type="pres">
      <dgm:prSet presAssocID="{75718D50-CDBD-4930-A641-CB4693527B96}" presName="rootComposite1" presStyleCnt="0"/>
      <dgm:spPr/>
    </dgm:pt>
    <dgm:pt modelId="{1F6FA362-6C55-4C8A-8EB7-0BFD5D18DBF1}" type="pres">
      <dgm:prSet presAssocID="{75718D50-CDBD-4930-A641-CB4693527B96}" presName="rootText1" presStyleLbl="node0" presStyleIdx="0" presStyleCnt="1">
        <dgm:presLayoutVars>
          <dgm:chPref val="3"/>
        </dgm:presLayoutVars>
      </dgm:prSet>
      <dgm:spPr/>
    </dgm:pt>
    <dgm:pt modelId="{A3771138-0C2E-4DD7-9EF0-6E458A54B014}" type="pres">
      <dgm:prSet presAssocID="{75718D50-CDBD-4930-A641-CB4693527B96}" presName="rootConnector1" presStyleLbl="node1" presStyleIdx="0" presStyleCnt="0"/>
      <dgm:spPr/>
    </dgm:pt>
    <dgm:pt modelId="{29BCD301-4EFA-4377-B6A3-A1069F948252}" type="pres">
      <dgm:prSet presAssocID="{75718D50-CDBD-4930-A641-CB4693527B96}" presName="hierChild2" presStyleCnt="0"/>
      <dgm:spPr/>
    </dgm:pt>
    <dgm:pt modelId="{9CB71022-D7EA-43FD-B006-BD6CC8A14552}" type="pres">
      <dgm:prSet presAssocID="{6982219B-C4D6-4E4B-A6F4-DABDA791B38B}" presName="Name37" presStyleLbl="parChTrans1D2" presStyleIdx="0" presStyleCnt="4"/>
      <dgm:spPr/>
    </dgm:pt>
    <dgm:pt modelId="{3FFA1791-E320-4F91-BBA5-32FBFF9D8A51}" type="pres">
      <dgm:prSet presAssocID="{30D50AC1-6C33-4F62-901B-E936ED1A6C26}" presName="hierRoot2" presStyleCnt="0">
        <dgm:presLayoutVars>
          <dgm:hierBranch val="init"/>
        </dgm:presLayoutVars>
      </dgm:prSet>
      <dgm:spPr/>
    </dgm:pt>
    <dgm:pt modelId="{D680CC7D-BE57-4025-A2D3-AA7AB0624613}" type="pres">
      <dgm:prSet presAssocID="{30D50AC1-6C33-4F62-901B-E936ED1A6C26}" presName="rootComposite" presStyleCnt="0"/>
      <dgm:spPr/>
    </dgm:pt>
    <dgm:pt modelId="{84FDBFD2-076D-4340-B75C-28DE65E0F537}" type="pres">
      <dgm:prSet presAssocID="{30D50AC1-6C33-4F62-901B-E936ED1A6C2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AD4A9A-06A7-429C-9137-6BC4DE6D509B}" type="pres">
      <dgm:prSet presAssocID="{30D50AC1-6C33-4F62-901B-E936ED1A6C26}" presName="rootConnector" presStyleLbl="node2" presStyleIdx="0" presStyleCnt="3"/>
      <dgm:spPr/>
    </dgm:pt>
    <dgm:pt modelId="{E7D8172B-0145-4387-A8EC-54C8E659B5AC}" type="pres">
      <dgm:prSet presAssocID="{30D50AC1-6C33-4F62-901B-E936ED1A6C26}" presName="hierChild4" presStyleCnt="0"/>
      <dgm:spPr/>
    </dgm:pt>
    <dgm:pt modelId="{20C74A76-6E4C-4023-8544-0AC2F76BCC3C}" type="pres">
      <dgm:prSet presAssocID="{30D50AC1-6C33-4F62-901B-E936ED1A6C26}" presName="hierChild5" presStyleCnt="0"/>
      <dgm:spPr/>
    </dgm:pt>
    <dgm:pt modelId="{89CBE666-6F97-41EC-BE91-C8DBA743AEBA}" type="pres">
      <dgm:prSet presAssocID="{EC9D7CB2-5432-4263-816A-DDB647A7621C}" presName="Name37" presStyleLbl="parChTrans1D2" presStyleIdx="1" presStyleCnt="4"/>
      <dgm:spPr/>
    </dgm:pt>
    <dgm:pt modelId="{CEB0BFD2-785D-4210-8EA4-F386E3EB2825}" type="pres">
      <dgm:prSet presAssocID="{98115A21-2163-4AF1-8BF4-635D059B1EA2}" presName="hierRoot2" presStyleCnt="0">
        <dgm:presLayoutVars>
          <dgm:hierBranch val="init"/>
        </dgm:presLayoutVars>
      </dgm:prSet>
      <dgm:spPr/>
    </dgm:pt>
    <dgm:pt modelId="{730FFF7A-FDC5-4B73-8E31-75E4D4F477C0}" type="pres">
      <dgm:prSet presAssocID="{98115A21-2163-4AF1-8BF4-635D059B1EA2}" presName="rootComposite" presStyleCnt="0"/>
      <dgm:spPr/>
    </dgm:pt>
    <dgm:pt modelId="{8E826DCA-3002-4407-B796-7671952E6272}" type="pres">
      <dgm:prSet presAssocID="{98115A21-2163-4AF1-8BF4-635D059B1E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B6792-DC2E-4B1B-9EAF-9AF6CFE96581}" type="pres">
      <dgm:prSet presAssocID="{98115A21-2163-4AF1-8BF4-635D059B1EA2}" presName="rootConnector" presStyleLbl="node2" presStyleIdx="1" presStyleCnt="3"/>
      <dgm:spPr/>
    </dgm:pt>
    <dgm:pt modelId="{2C772911-ADBB-475F-88B7-4858BB0B7DEE}" type="pres">
      <dgm:prSet presAssocID="{98115A21-2163-4AF1-8BF4-635D059B1EA2}" presName="hierChild4" presStyleCnt="0"/>
      <dgm:spPr/>
    </dgm:pt>
    <dgm:pt modelId="{1B9720C6-44F3-4669-A3F5-988AFE692565}" type="pres">
      <dgm:prSet presAssocID="{98115A21-2163-4AF1-8BF4-635D059B1EA2}" presName="hierChild5" presStyleCnt="0"/>
      <dgm:spPr/>
    </dgm:pt>
    <dgm:pt modelId="{2CE4AAB3-7561-43B9-8BD4-3D3B46E724AA}" type="pres">
      <dgm:prSet presAssocID="{DE9EF85F-3B79-47A7-87FA-DF9BC09AD60F}" presName="Name37" presStyleLbl="parChTrans1D2" presStyleIdx="2" presStyleCnt="4"/>
      <dgm:spPr/>
    </dgm:pt>
    <dgm:pt modelId="{439EC639-B385-436D-8F81-2326FF6C3D7A}" type="pres">
      <dgm:prSet presAssocID="{FDD16706-4CB4-4C10-81C0-79AE49A646E2}" presName="hierRoot2" presStyleCnt="0">
        <dgm:presLayoutVars>
          <dgm:hierBranch val="init"/>
        </dgm:presLayoutVars>
      </dgm:prSet>
      <dgm:spPr/>
    </dgm:pt>
    <dgm:pt modelId="{59CE52E2-CF18-4A36-BB29-8315418C76EE}" type="pres">
      <dgm:prSet presAssocID="{FDD16706-4CB4-4C10-81C0-79AE49A646E2}" presName="rootComposite" presStyleCnt="0"/>
      <dgm:spPr/>
    </dgm:pt>
    <dgm:pt modelId="{5B13EA7B-9200-49D5-8887-4E4CAA3D837A}" type="pres">
      <dgm:prSet presAssocID="{FDD16706-4CB4-4C10-81C0-79AE49A646E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BE4D0-27DB-430D-BFAD-51E67B9379A1}" type="pres">
      <dgm:prSet presAssocID="{FDD16706-4CB4-4C10-81C0-79AE49A646E2}" presName="rootConnector" presStyleLbl="node2" presStyleIdx="2" presStyleCnt="3"/>
      <dgm:spPr/>
    </dgm:pt>
    <dgm:pt modelId="{FDB4AFB9-7AB6-43E2-85B1-7269C33B6B8A}" type="pres">
      <dgm:prSet presAssocID="{FDD16706-4CB4-4C10-81C0-79AE49A646E2}" presName="hierChild4" presStyleCnt="0"/>
      <dgm:spPr/>
    </dgm:pt>
    <dgm:pt modelId="{99B93C4D-1C24-4BB5-91E0-0D400CBFF56C}" type="pres">
      <dgm:prSet presAssocID="{FDD16706-4CB4-4C10-81C0-79AE49A646E2}" presName="hierChild5" presStyleCnt="0"/>
      <dgm:spPr/>
    </dgm:pt>
    <dgm:pt modelId="{7EF7FBF4-EDEA-4221-98BF-91540EB06D1E}" type="pres">
      <dgm:prSet presAssocID="{75718D50-CDBD-4930-A641-CB4693527B96}" presName="hierChild3" presStyleCnt="0"/>
      <dgm:spPr/>
    </dgm:pt>
    <dgm:pt modelId="{724BE4CD-A53D-4914-B80E-C2C8FF046585}" type="pres">
      <dgm:prSet presAssocID="{32761F4F-BC3F-47A7-B842-C83B69D9418B}" presName="Name111" presStyleLbl="parChTrans1D2" presStyleIdx="3" presStyleCnt="4"/>
      <dgm:spPr/>
    </dgm:pt>
    <dgm:pt modelId="{4F716A36-CA6B-4256-AEC2-07DA766B9103}" type="pres">
      <dgm:prSet presAssocID="{0E97419A-EDB1-40CC-A50D-A59D518666D8}" presName="hierRoot3" presStyleCnt="0">
        <dgm:presLayoutVars>
          <dgm:hierBranch val="init"/>
        </dgm:presLayoutVars>
      </dgm:prSet>
      <dgm:spPr/>
    </dgm:pt>
    <dgm:pt modelId="{7AA19DCF-B170-4CCA-86D5-E0797136063B}" type="pres">
      <dgm:prSet presAssocID="{0E97419A-EDB1-40CC-A50D-A59D518666D8}" presName="rootComposite3" presStyleCnt="0"/>
      <dgm:spPr/>
    </dgm:pt>
    <dgm:pt modelId="{F55C8CB2-7401-4649-9B31-31C8A06E1EBE}" type="pres">
      <dgm:prSet presAssocID="{0E97419A-EDB1-40CC-A50D-A59D518666D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357E80-A46A-4E66-96A5-8ED160122F05}" type="pres">
      <dgm:prSet presAssocID="{0E97419A-EDB1-40CC-A50D-A59D518666D8}" presName="rootConnector3" presStyleLbl="asst1" presStyleIdx="0" presStyleCnt="1"/>
      <dgm:spPr/>
    </dgm:pt>
    <dgm:pt modelId="{FF0D09CF-3DBB-4331-8657-A9B85BF08875}" type="pres">
      <dgm:prSet presAssocID="{0E97419A-EDB1-40CC-A50D-A59D518666D8}" presName="hierChild6" presStyleCnt="0"/>
      <dgm:spPr/>
    </dgm:pt>
    <dgm:pt modelId="{1FB03C89-3FC2-405F-B22D-E037E0B03C1D}" type="pres">
      <dgm:prSet presAssocID="{0E97419A-EDB1-40CC-A50D-A59D518666D8}" presName="hierChild7" presStyleCnt="0"/>
      <dgm:spPr/>
    </dgm:pt>
  </dgm:ptLst>
  <dgm:cxnLst>
    <dgm:cxn modelId="{927B2C87-9013-4B9A-8286-7BACD200E76E}" type="presOf" srcId="{30D50AC1-6C33-4F62-901B-E936ED1A6C26}" destId="{84FDBFD2-076D-4340-B75C-28DE65E0F537}" srcOrd="0" destOrd="0" presId="urn:microsoft.com/office/officeart/2005/8/layout/orgChart1"/>
    <dgm:cxn modelId="{5112BC59-1A01-44C8-A809-1CA09C5D4A3C}" srcId="{75718D50-CDBD-4930-A641-CB4693527B96}" destId="{98115A21-2163-4AF1-8BF4-635D059B1EA2}" srcOrd="2" destOrd="0" parTransId="{EC9D7CB2-5432-4263-816A-DDB647A7621C}" sibTransId="{CB9BE972-5F1B-4787-ABB6-BDB6DBEC15F7}"/>
    <dgm:cxn modelId="{B7872E4A-E089-4912-AAAA-74090F32DD26}" type="presOf" srcId="{FDD16706-4CB4-4C10-81C0-79AE49A646E2}" destId="{20BBE4D0-27DB-430D-BFAD-51E67B9379A1}" srcOrd="1" destOrd="0" presId="urn:microsoft.com/office/officeart/2005/8/layout/orgChart1"/>
    <dgm:cxn modelId="{09B06F4D-A4F1-4363-8DE4-C651251CC4BE}" type="presOf" srcId="{0E97419A-EDB1-40CC-A50D-A59D518666D8}" destId="{47357E80-A46A-4E66-96A5-8ED160122F05}" srcOrd="1" destOrd="0" presId="urn:microsoft.com/office/officeart/2005/8/layout/orgChart1"/>
    <dgm:cxn modelId="{E40A2006-8671-40A9-B417-5B6ED6337B25}" type="presOf" srcId="{0E97419A-EDB1-40CC-A50D-A59D518666D8}" destId="{F55C8CB2-7401-4649-9B31-31C8A06E1EBE}" srcOrd="0" destOrd="0" presId="urn:microsoft.com/office/officeart/2005/8/layout/orgChart1"/>
    <dgm:cxn modelId="{C896204A-E9C8-48A9-8632-D8CD8B02FFF2}" srcId="{504407DF-B6EB-4D8B-97D3-E1897C501C7F}" destId="{75718D50-CDBD-4930-A641-CB4693527B96}" srcOrd="0" destOrd="0" parTransId="{4804BF5D-3E30-419F-9748-D6329F509B5B}" sibTransId="{C51B8E66-DF77-49E6-A5AE-D04F01995B2F}"/>
    <dgm:cxn modelId="{41A7330E-616E-472A-9CC8-50DA3C405CDA}" type="presOf" srcId="{75718D50-CDBD-4930-A641-CB4693527B96}" destId="{A3771138-0C2E-4DD7-9EF0-6E458A54B014}" srcOrd="1" destOrd="0" presId="urn:microsoft.com/office/officeart/2005/8/layout/orgChart1"/>
    <dgm:cxn modelId="{FFA5D545-2E01-42CF-8725-88BC5A35FC7B}" type="presOf" srcId="{30D50AC1-6C33-4F62-901B-E936ED1A6C26}" destId="{4AAD4A9A-06A7-429C-9137-6BC4DE6D509B}" srcOrd="1" destOrd="0" presId="urn:microsoft.com/office/officeart/2005/8/layout/orgChart1"/>
    <dgm:cxn modelId="{58F00BC0-4FA2-4D88-A65B-B35EACD1FE6D}" type="presOf" srcId="{FDD16706-4CB4-4C10-81C0-79AE49A646E2}" destId="{5B13EA7B-9200-49D5-8887-4E4CAA3D837A}" srcOrd="0" destOrd="0" presId="urn:microsoft.com/office/officeart/2005/8/layout/orgChart1"/>
    <dgm:cxn modelId="{541016C7-C148-4710-BF68-928DB05AA3B5}" type="presOf" srcId="{32761F4F-BC3F-47A7-B842-C83B69D9418B}" destId="{724BE4CD-A53D-4914-B80E-C2C8FF046585}" srcOrd="0" destOrd="0" presId="urn:microsoft.com/office/officeart/2005/8/layout/orgChart1"/>
    <dgm:cxn modelId="{67EDB10B-F5F6-422F-A581-4B070352E57B}" type="presOf" srcId="{6982219B-C4D6-4E4B-A6F4-DABDA791B38B}" destId="{9CB71022-D7EA-43FD-B006-BD6CC8A14552}" srcOrd="0" destOrd="0" presId="urn:microsoft.com/office/officeart/2005/8/layout/orgChart1"/>
    <dgm:cxn modelId="{2CAD6629-87B3-499A-824B-F5BEA51AB941}" type="presOf" srcId="{98115A21-2163-4AF1-8BF4-635D059B1EA2}" destId="{8E826DCA-3002-4407-B796-7671952E6272}" srcOrd="0" destOrd="0" presId="urn:microsoft.com/office/officeart/2005/8/layout/orgChart1"/>
    <dgm:cxn modelId="{B34AF1A4-7DCF-4737-9967-0CCA09E86B75}" srcId="{75718D50-CDBD-4930-A641-CB4693527B96}" destId="{0E97419A-EDB1-40CC-A50D-A59D518666D8}" srcOrd="0" destOrd="0" parTransId="{32761F4F-BC3F-47A7-B842-C83B69D9418B}" sibTransId="{3C6F5CA2-5103-46DC-90FB-E2F41DDC8CEE}"/>
    <dgm:cxn modelId="{86D94057-94CE-4943-9B49-C363388CAFA5}" type="presOf" srcId="{EC9D7CB2-5432-4263-816A-DDB647A7621C}" destId="{89CBE666-6F97-41EC-BE91-C8DBA743AEBA}" srcOrd="0" destOrd="0" presId="urn:microsoft.com/office/officeart/2005/8/layout/orgChart1"/>
    <dgm:cxn modelId="{84EC0C6F-7922-4756-B4F2-19E8D4741B6F}" type="presOf" srcId="{98115A21-2163-4AF1-8BF4-635D059B1EA2}" destId="{EEFB6792-DC2E-4B1B-9EAF-9AF6CFE96581}" srcOrd="1" destOrd="0" presId="urn:microsoft.com/office/officeart/2005/8/layout/orgChart1"/>
    <dgm:cxn modelId="{F8232861-AFB0-44C7-BDFE-A65E4464CF56}" type="presOf" srcId="{DE9EF85F-3B79-47A7-87FA-DF9BC09AD60F}" destId="{2CE4AAB3-7561-43B9-8BD4-3D3B46E724AA}" srcOrd="0" destOrd="0" presId="urn:microsoft.com/office/officeart/2005/8/layout/orgChart1"/>
    <dgm:cxn modelId="{92B9F62A-F27E-4A1B-89F9-44B41AD70AEB}" srcId="{75718D50-CDBD-4930-A641-CB4693527B96}" destId="{30D50AC1-6C33-4F62-901B-E936ED1A6C26}" srcOrd="1" destOrd="0" parTransId="{6982219B-C4D6-4E4B-A6F4-DABDA791B38B}" sibTransId="{ACDCB740-0CAE-497F-AF54-FB312C3DDD65}"/>
    <dgm:cxn modelId="{291ABF65-5D91-443A-B60A-77547320F22F}" type="presOf" srcId="{75718D50-CDBD-4930-A641-CB4693527B96}" destId="{1F6FA362-6C55-4C8A-8EB7-0BFD5D18DBF1}" srcOrd="0" destOrd="0" presId="urn:microsoft.com/office/officeart/2005/8/layout/orgChart1"/>
    <dgm:cxn modelId="{61043CDB-7C60-4CEA-9DDD-E26E94EE7AFB}" srcId="{75718D50-CDBD-4930-A641-CB4693527B96}" destId="{FDD16706-4CB4-4C10-81C0-79AE49A646E2}" srcOrd="3" destOrd="0" parTransId="{DE9EF85F-3B79-47A7-87FA-DF9BC09AD60F}" sibTransId="{BFB76112-994F-4CE1-A28B-C18B8A61753A}"/>
    <dgm:cxn modelId="{FC89A706-F389-4CB6-B3B7-ED0B183B4D65}" type="presOf" srcId="{504407DF-B6EB-4D8B-97D3-E1897C501C7F}" destId="{7F1476D6-2F7C-47F3-B214-076C187B1297}" srcOrd="0" destOrd="0" presId="urn:microsoft.com/office/officeart/2005/8/layout/orgChart1"/>
    <dgm:cxn modelId="{84F724CB-98DB-4906-A31E-A50CF8149878}" type="presParOf" srcId="{7F1476D6-2F7C-47F3-B214-076C187B1297}" destId="{9406AC9B-82C7-4BC6-B76C-C762AA8D90F4}" srcOrd="0" destOrd="0" presId="urn:microsoft.com/office/officeart/2005/8/layout/orgChart1"/>
    <dgm:cxn modelId="{F5478CE9-8A37-406B-8679-F5E4B5A78FF8}" type="presParOf" srcId="{9406AC9B-82C7-4BC6-B76C-C762AA8D90F4}" destId="{3711F7E6-136B-4EC7-844B-8B7E3C827701}" srcOrd="0" destOrd="0" presId="urn:microsoft.com/office/officeart/2005/8/layout/orgChart1"/>
    <dgm:cxn modelId="{C1098B2E-8C74-4819-AFB5-82F3901835E5}" type="presParOf" srcId="{3711F7E6-136B-4EC7-844B-8B7E3C827701}" destId="{1F6FA362-6C55-4C8A-8EB7-0BFD5D18DBF1}" srcOrd="0" destOrd="0" presId="urn:microsoft.com/office/officeart/2005/8/layout/orgChart1"/>
    <dgm:cxn modelId="{7FCED695-4B02-4FCE-9611-DF4ED341B267}" type="presParOf" srcId="{3711F7E6-136B-4EC7-844B-8B7E3C827701}" destId="{A3771138-0C2E-4DD7-9EF0-6E458A54B014}" srcOrd="1" destOrd="0" presId="urn:microsoft.com/office/officeart/2005/8/layout/orgChart1"/>
    <dgm:cxn modelId="{62E98C6C-6FB6-4C87-81DA-D987DA3B5B8F}" type="presParOf" srcId="{9406AC9B-82C7-4BC6-B76C-C762AA8D90F4}" destId="{29BCD301-4EFA-4377-B6A3-A1069F948252}" srcOrd="1" destOrd="0" presId="urn:microsoft.com/office/officeart/2005/8/layout/orgChart1"/>
    <dgm:cxn modelId="{CB68EEBD-7A6F-4983-BF15-5D365012136B}" type="presParOf" srcId="{29BCD301-4EFA-4377-B6A3-A1069F948252}" destId="{9CB71022-D7EA-43FD-B006-BD6CC8A14552}" srcOrd="0" destOrd="0" presId="urn:microsoft.com/office/officeart/2005/8/layout/orgChart1"/>
    <dgm:cxn modelId="{A51B095C-0B48-43CD-B69E-F2C3A12257F8}" type="presParOf" srcId="{29BCD301-4EFA-4377-B6A3-A1069F948252}" destId="{3FFA1791-E320-4F91-BBA5-32FBFF9D8A51}" srcOrd="1" destOrd="0" presId="urn:microsoft.com/office/officeart/2005/8/layout/orgChart1"/>
    <dgm:cxn modelId="{D1965599-08D5-416E-AAA9-65F25B506994}" type="presParOf" srcId="{3FFA1791-E320-4F91-BBA5-32FBFF9D8A51}" destId="{D680CC7D-BE57-4025-A2D3-AA7AB0624613}" srcOrd="0" destOrd="0" presId="urn:microsoft.com/office/officeart/2005/8/layout/orgChart1"/>
    <dgm:cxn modelId="{C85F1357-DE67-4871-9852-3F0E36B9CDD5}" type="presParOf" srcId="{D680CC7D-BE57-4025-A2D3-AA7AB0624613}" destId="{84FDBFD2-076D-4340-B75C-28DE65E0F537}" srcOrd="0" destOrd="0" presId="urn:microsoft.com/office/officeart/2005/8/layout/orgChart1"/>
    <dgm:cxn modelId="{C62AC5AE-E78E-4476-9DEA-AA3F80711BB0}" type="presParOf" srcId="{D680CC7D-BE57-4025-A2D3-AA7AB0624613}" destId="{4AAD4A9A-06A7-429C-9137-6BC4DE6D509B}" srcOrd="1" destOrd="0" presId="urn:microsoft.com/office/officeart/2005/8/layout/orgChart1"/>
    <dgm:cxn modelId="{251EDEFB-02E7-499C-BD18-DC8005CB7F09}" type="presParOf" srcId="{3FFA1791-E320-4F91-BBA5-32FBFF9D8A51}" destId="{E7D8172B-0145-4387-A8EC-54C8E659B5AC}" srcOrd="1" destOrd="0" presId="urn:microsoft.com/office/officeart/2005/8/layout/orgChart1"/>
    <dgm:cxn modelId="{BBC84199-8A6A-40F9-88C7-8855CCB2E6ED}" type="presParOf" srcId="{3FFA1791-E320-4F91-BBA5-32FBFF9D8A51}" destId="{20C74A76-6E4C-4023-8544-0AC2F76BCC3C}" srcOrd="2" destOrd="0" presId="urn:microsoft.com/office/officeart/2005/8/layout/orgChart1"/>
    <dgm:cxn modelId="{70AA4E09-5834-4874-A5BA-92058B539591}" type="presParOf" srcId="{29BCD301-4EFA-4377-B6A3-A1069F948252}" destId="{89CBE666-6F97-41EC-BE91-C8DBA743AEBA}" srcOrd="2" destOrd="0" presId="urn:microsoft.com/office/officeart/2005/8/layout/orgChart1"/>
    <dgm:cxn modelId="{C9F6EDFE-4E49-4C5E-A303-5249A7FFC7AB}" type="presParOf" srcId="{29BCD301-4EFA-4377-B6A3-A1069F948252}" destId="{CEB0BFD2-785D-4210-8EA4-F386E3EB2825}" srcOrd="3" destOrd="0" presId="urn:microsoft.com/office/officeart/2005/8/layout/orgChart1"/>
    <dgm:cxn modelId="{DD882457-B4B0-4907-8D8B-7F0BAB72143B}" type="presParOf" srcId="{CEB0BFD2-785D-4210-8EA4-F386E3EB2825}" destId="{730FFF7A-FDC5-4B73-8E31-75E4D4F477C0}" srcOrd="0" destOrd="0" presId="urn:microsoft.com/office/officeart/2005/8/layout/orgChart1"/>
    <dgm:cxn modelId="{D2C13FC4-394D-460E-946C-89134E210A8D}" type="presParOf" srcId="{730FFF7A-FDC5-4B73-8E31-75E4D4F477C0}" destId="{8E826DCA-3002-4407-B796-7671952E6272}" srcOrd="0" destOrd="0" presId="urn:microsoft.com/office/officeart/2005/8/layout/orgChart1"/>
    <dgm:cxn modelId="{491E22AD-A952-4C75-AAF1-47B1227775CE}" type="presParOf" srcId="{730FFF7A-FDC5-4B73-8E31-75E4D4F477C0}" destId="{EEFB6792-DC2E-4B1B-9EAF-9AF6CFE96581}" srcOrd="1" destOrd="0" presId="urn:microsoft.com/office/officeart/2005/8/layout/orgChart1"/>
    <dgm:cxn modelId="{06F8EA15-61ED-4466-800B-484FC5873FDC}" type="presParOf" srcId="{CEB0BFD2-785D-4210-8EA4-F386E3EB2825}" destId="{2C772911-ADBB-475F-88B7-4858BB0B7DEE}" srcOrd="1" destOrd="0" presId="urn:microsoft.com/office/officeart/2005/8/layout/orgChart1"/>
    <dgm:cxn modelId="{DB7F7C1C-F959-4BAE-A623-C34BA1E96FC8}" type="presParOf" srcId="{CEB0BFD2-785D-4210-8EA4-F386E3EB2825}" destId="{1B9720C6-44F3-4669-A3F5-988AFE692565}" srcOrd="2" destOrd="0" presId="urn:microsoft.com/office/officeart/2005/8/layout/orgChart1"/>
    <dgm:cxn modelId="{199FCB20-6D98-438E-9F28-2151FCDAC8E0}" type="presParOf" srcId="{29BCD301-4EFA-4377-B6A3-A1069F948252}" destId="{2CE4AAB3-7561-43B9-8BD4-3D3B46E724AA}" srcOrd="4" destOrd="0" presId="urn:microsoft.com/office/officeart/2005/8/layout/orgChart1"/>
    <dgm:cxn modelId="{509E0DB2-0DBA-404B-84E4-DC3F52AD914B}" type="presParOf" srcId="{29BCD301-4EFA-4377-B6A3-A1069F948252}" destId="{439EC639-B385-436D-8F81-2326FF6C3D7A}" srcOrd="5" destOrd="0" presId="urn:microsoft.com/office/officeart/2005/8/layout/orgChart1"/>
    <dgm:cxn modelId="{1E38E56C-6904-4923-ABC5-2534D1EE8A03}" type="presParOf" srcId="{439EC639-B385-436D-8F81-2326FF6C3D7A}" destId="{59CE52E2-CF18-4A36-BB29-8315418C76EE}" srcOrd="0" destOrd="0" presId="urn:microsoft.com/office/officeart/2005/8/layout/orgChart1"/>
    <dgm:cxn modelId="{9738235A-7565-4D8C-B742-7E79C53EDAC9}" type="presParOf" srcId="{59CE52E2-CF18-4A36-BB29-8315418C76EE}" destId="{5B13EA7B-9200-49D5-8887-4E4CAA3D837A}" srcOrd="0" destOrd="0" presId="urn:microsoft.com/office/officeart/2005/8/layout/orgChart1"/>
    <dgm:cxn modelId="{FFE5F540-DF46-41AE-AC1C-E6482FFEFF23}" type="presParOf" srcId="{59CE52E2-CF18-4A36-BB29-8315418C76EE}" destId="{20BBE4D0-27DB-430D-BFAD-51E67B9379A1}" srcOrd="1" destOrd="0" presId="urn:microsoft.com/office/officeart/2005/8/layout/orgChart1"/>
    <dgm:cxn modelId="{B50A38BC-C037-4F6A-8052-5B5FB1EA0E2E}" type="presParOf" srcId="{439EC639-B385-436D-8F81-2326FF6C3D7A}" destId="{FDB4AFB9-7AB6-43E2-85B1-7269C33B6B8A}" srcOrd="1" destOrd="0" presId="urn:microsoft.com/office/officeart/2005/8/layout/orgChart1"/>
    <dgm:cxn modelId="{8F4BC3F5-BC5A-40DE-A3C2-1733065D20AB}" type="presParOf" srcId="{439EC639-B385-436D-8F81-2326FF6C3D7A}" destId="{99B93C4D-1C24-4BB5-91E0-0D400CBFF56C}" srcOrd="2" destOrd="0" presId="urn:microsoft.com/office/officeart/2005/8/layout/orgChart1"/>
    <dgm:cxn modelId="{6EB563D0-9AB0-4445-AEAD-5CDFF60DB594}" type="presParOf" srcId="{9406AC9B-82C7-4BC6-B76C-C762AA8D90F4}" destId="{7EF7FBF4-EDEA-4221-98BF-91540EB06D1E}" srcOrd="2" destOrd="0" presId="urn:microsoft.com/office/officeart/2005/8/layout/orgChart1"/>
    <dgm:cxn modelId="{EBBB596D-980C-4AFF-9A8D-9524C19530D6}" type="presParOf" srcId="{7EF7FBF4-EDEA-4221-98BF-91540EB06D1E}" destId="{724BE4CD-A53D-4914-B80E-C2C8FF046585}" srcOrd="0" destOrd="0" presId="urn:microsoft.com/office/officeart/2005/8/layout/orgChart1"/>
    <dgm:cxn modelId="{BA573F02-5886-4D54-887B-E59BD2C0D426}" type="presParOf" srcId="{7EF7FBF4-EDEA-4221-98BF-91540EB06D1E}" destId="{4F716A36-CA6B-4256-AEC2-07DA766B9103}" srcOrd="1" destOrd="0" presId="urn:microsoft.com/office/officeart/2005/8/layout/orgChart1"/>
    <dgm:cxn modelId="{AECC2E40-80B2-4FC6-877D-9D4AF27B7B29}" type="presParOf" srcId="{4F716A36-CA6B-4256-AEC2-07DA766B9103}" destId="{7AA19DCF-B170-4CCA-86D5-E0797136063B}" srcOrd="0" destOrd="0" presId="urn:microsoft.com/office/officeart/2005/8/layout/orgChart1"/>
    <dgm:cxn modelId="{CB951DD8-49E2-4F17-A66C-1C036942D256}" type="presParOf" srcId="{7AA19DCF-B170-4CCA-86D5-E0797136063B}" destId="{F55C8CB2-7401-4649-9B31-31C8A06E1EBE}" srcOrd="0" destOrd="0" presId="urn:microsoft.com/office/officeart/2005/8/layout/orgChart1"/>
    <dgm:cxn modelId="{07503735-B218-4F64-A294-FC8BD4A6911D}" type="presParOf" srcId="{7AA19DCF-B170-4CCA-86D5-E0797136063B}" destId="{47357E80-A46A-4E66-96A5-8ED160122F05}" srcOrd="1" destOrd="0" presId="urn:microsoft.com/office/officeart/2005/8/layout/orgChart1"/>
    <dgm:cxn modelId="{CF6EAC23-E3E2-48D8-91CE-BA9D1CBF7B93}" type="presParOf" srcId="{4F716A36-CA6B-4256-AEC2-07DA766B9103}" destId="{FF0D09CF-3DBB-4331-8657-A9B85BF08875}" srcOrd="1" destOrd="0" presId="urn:microsoft.com/office/officeart/2005/8/layout/orgChart1"/>
    <dgm:cxn modelId="{75D54CD8-EA96-4D14-B7C1-A1E5BE244DED}" type="presParOf" srcId="{4F716A36-CA6B-4256-AEC2-07DA766B9103}" destId="{1FB03C89-3FC2-405F-B22D-E037E0B03C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3A9B6-6EA2-4ADC-B679-2641B7B4A385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0_1" csCatId="mainScheme" phldr="1"/>
      <dgm:spPr/>
    </dgm:pt>
    <dgm:pt modelId="{577596C8-4262-41F6-B0E1-9ABCD7A40B7B}">
      <dgm:prSet phldrT="[Text]"/>
      <dgm:spPr/>
      <dgm:t>
        <a:bodyPr/>
        <a:lstStyle/>
        <a:p>
          <a:r>
            <a:rPr lang="en-US" dirty="0" smtClean="0"/>
            <a:t>Graduate from SLCC</a:t>
          </a:r>
          <a:endParaRPr lang="en-US" dirty="0"/>
        </a:p>
      </dgm:t>
    </dgm:pt>
    <dgm:pt modelId="{8E2B6229-DF42-4EC2-A85B-601A271361C4}" type="parTrans" cxnId="{F2A3792B-94D1-45B0-8793-1399CDF6EDCB}">
      <dgm:prSet/>
      <dgm:spPr/>
      <dgm:t>
        <a:bodyPr/>
        <a:lstStyle/>
        <a:p>
          <a:endParaRPr lang="en-US"/>
        </a:p>
      </dgm:t>
    </dgm:pt>
    <dgm:pt modelId="{9E42D1C4-2C9E-40B3-843C-E74720E1D44B}" type="sibTrans" cxnId="{F2A3792B-94D1-45B0-8793-1399CDF6EDCB}">
      <dgm:prSet/>
      <dgm:spPr/>
      <dgm:t>
        <a:bodyPr/>
        <a:lstStyle/>
        <a:p>
          <a:endParaRPr lang="en-US"/>
        </a:p>
      </dgm:t>
    </dgm:pt>
    <dgm:pt modelId="{765B5025-77EA-4B8B-BDCB-B8542C8BC1E8}">
      <dgm:prSet phldrT="[Text]"/>
      <dgm:spPr/>
      <dgm:t>
        <a:bodyPr/>
        <a:lstStyle/>
        <a:p>
          <a:r>
            <a:rPr lang="en-US" dirty="0" smtClean="0"/>
            <a:t>Junior-Level Transfer Status</a:t>
          </a:r>
          <a:endParaRPr lang="en-US" dirty="0"/>
        </a:p>
      </dgm:t>
    </dgm:pt>
    <dgm:pt modelId="{A32A8A78-82AC-45F3-8423-CBE791BF0924}" type="parTrans" cxnId="{5AF10858-9186-4B1C-BE68-70EA98C86204}">
      <dgm:prSet/>
      <dgm:spPr/>
      <dgm:t>
        <a:bodyPr/>
        <a:lstStyle/>
        <a:p>
          <a:endParaRPr lang="en-US"/>
        </a:p>
      </dgm:t>
    </dgm:pt>
    <dgm:pt modelId="{E20C1A60-B4D7-4E32-8F73-D3EB32B0A30F}" type="sibTrans" cxnId="{5AF10858-9186-4B1C-BE68-70EA98C86204}">
      <dgm:prSet/>
      <dgm:spPr/>
      <dgm:t>
        <a:bodyPr/>
        <a:lstStyle/>
        <a:p>
          <a:endParaRPr lang="en-US"/>
        </a:p>
      </dgm:t>
    </dgm:pt>
    <dgm:pt modelId="{A57EC9F3-1D0C-47F5-A1DF-F5679C5314E6}">
      <dgm:prSet phldrT="[Text]"/>
      <dgm:spPr/>
      <dgm:t>
        <a:bodyPr/>
        <a:lstStyle/>
        <a:p>
          <a:r>
            <a:rPr lang="en-US" dirty="0" smtClean="0"/>
            <a:t>Graduate from 4-Yr Institution</a:t>
          </a:r>
          <a:endParaRPr lang="en-US" dirty="0"/>
        </a:p>
      </dgm:t>
    </dgm:pt>
    <dgm:pt modelId="{F7284733-729C-4C46-8A3E-BF3ED78C4523}" type="parTrans" cxnId="{FA466C71-AEEB-43C9-9838-B8432D030B75}">
      <dgm:prSet/>
      <dgm:spPr/>
      <dgm:t>
        <a:bodyPr/>
        <a:lstStyle/>
        <a:p>
          <a:endParaRPr lang="en-US"/>
        </a:p>
      </dgm:t>
    </dgm:pt>
    <dgm:pt modelId="{E8559097-E98D-4FB3-A137-DEB2AEC65813}" type="sibTrans" cxnId="{FA466C71-AEEB-43C9-9838-B8432D030B75}">
      <dgm:prSet/>
      <dgm:spPr/>
      <dgm:t>
        <a:bodyPr/>
        <a:lstStyle/>
        <a:p>
          <a:endParaRPr lang="en-US"/>
        </a:p>
      </dgm:t>
    </dgm:pt>
    <dgm:pt modelId="{3780163A-75CB-4860-B80C-A94DE396DAA5}" type="pres">
      <dgm:prSet presAssocID="{13D3A9B6-6EA2-4ADC-B679-2641B7B4A385}" presName="Name0" presStyleCnt="0">
        <dgm:presLayoutVars>
          <dgm:dir/>
          <dgm:resizeHandles val="exact"/>
        </dgm:presLayoutVars>
      </dgm:prSet>
      <dgm:spPr/>
    </dgm:pt>
    <dgm:pt modelId="{B8E88F1C-8230-4E33-B8C8-64057AC223A7}" type="pres">
      <dgm:prSet presAssocID="{577596C8-4262-41F6-B0E1-9ABCD7A40B7B}" presName="composite" presStyleCnt="0"/>
      <dgm:spPr/>
    </dgm:pt>
    <dgm:pt modelId="{5E1C1B28-EF70-4A0C-9967-6F6ACA25CC60}" type="pres">
      <dgm:prSet presAssocID="{577596C8-4262-41F6-B0E1-9ABCD7A40B7B}" presName="bgChev" presStyleLbl="node1" presStyleIdx="0" presStyleCnt="3"/>
      <dgm:spPr/>
    </dgm:pt>
    <dgm:pt modelId="{F4A660FA-022E-48D8-935F-C626DE3059AE}" type="pres">
      <dgm:prSet presAssocID="{577596C8-4262-41F6-B0E1-9ABCD7A40B7B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FEC7D-FAA9-459B-9449-0CF3246DA94E}" type="pres">
      <dgm:prSet presAssocID="{9E42D1C4-2C9E-40B3-843C-E74720E1D44B}" presName="compositeSpace" presStyleCnt="0"/>
      <dgm:spPr/>
    </dgm:pt>
    <dgm:pt modelId="{2078F16D-539E-4A46-AB4C-B0EE29E6F9B6}" type="pres">
      <dgm:prSet presAssocID="{765B5025-77EA-4B8B-BDCB-B8542C8BC1E8}" presName="composite" presStyleCnt="0"/>
      <dgm:spPr/>
    </dgm:pt>
    <dgm:pt modelId="{2F6FCC7D-D13B-4AC0-9E86-7A4BB8FC1E3B}" type="pres">
      <dgm:prSet presAssocID="{765B5025-77EA-4B8B-BDCB-B8542C8BC1E8}" presName="bgChev" presStyleLbl="node1" presStyleIdx="1" presStyleCnt="3"/>
      <dgm:spPr/>
    </dgm:pt>
    <dgm:pt modelId="{2A0BF562-A108-4891-A79C-0750BB6ACC0B}" type="pres">
      <dgm:prSet presAssocID="{765B5025-77EA-4B8B-BDCB-B8542C8BC1E8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E2648-475D-495A-8718-BB05A2EFC0C0}" type="pres">
      <dgm:prSet presAssocID="{E20C1A60-B4D7-4E32-8F73-D3EB32B0A30F}" presName="compositeSpace" presStyleCnt="0"/>
      <dgm:spPr/>
    </dgm:pt>
    <dgm:pt modelId="{0B9D0E96-77EF-4DD7-A19F-0F4B1C5F5EC8}" type="pres">
      <dgm:prSet presAssocID="{A57EC9F3-1D0C-47F5-A1DF-F5679C5314E6}" presName="composite" presStyleCnt="0"/>
      <dgm:spPr/>
    </dgm:pt>
    <dgm:pt modelId="{15E645D5-ACAB-4C09-B302-5D2FA69B692A}" type="pres">
      <dgm:prSet presAssocID="{A57EC9F3-1D0C-47F5-A1DF-F5679C5314E6}" presName="bgChev" presStyleLbl="node1" presStyleIdx="2" presStyleCnt="3"/>
      <dgm:spPr/>
    </dgm:pt>
    <dgm:pt modelId="{607A5A4D-F6E8-4153-B4E1-8B632B11CAB8}" type="pres">
      <dgm:prSet presAssocID="{A57EC9F3-1D0C-47F5-A1DF-F5679C5314E6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3792B-94D1-45B0-8793-1399CDF6EDCB}" srcId="{13D3A9B6-6EA2-4ADC-B679-2641B7B4A385}" destId="{577596C8-4262-41F6-B0E1-9ABCD7A40B7B}" srcOrd="0" destOrd="0" parTransId="{8E2B6229-DF42-4EC2-A85B-601A271361C4}" sibTransId="{9E42D1C4-2C9E-40B3-843C-E74720E1D44B}"/>
    <dgm:cxn modelId="{47B22E2D-973F-4399-9840-A10B67D12A4E}" type="presOf" srcId="{13D3A9B6-6EA2-4ADC-B679-2641B7B4A385}" destId="{3780163A-75CB-4860-B80C-A94DE396DAA5}" srcOrd="0" destOrd="0" presId="urn:microsoft.com/office/officeart/2005/8/layout/chevronAccent+Icon"/>
    <dgm:cxn modelId="{FA466C71-AEEB-43C9-9838-B8432D030B75}" srcId="{13D3A9B6-6EA2-4ADC-B679-2641B7B4A385}" destId="{A57EC9F3-1D0C-47F5-A1DF-F5679C5314E6}" srcOrd="2" destOrd="0" parTransId="{F7284733-729C-4C46-8A3E-BF3ED78C4523}" sibTransId="{E8559097-E98D-4FB3-A137-DEB2AEC65813}"/>
    <dgm:cxn modelId="{5AF10858-9186-4B1C-BE68-70EA98C86204}" srcId="{13D3A9B6-6EA2-4ADC-B679-2641B7B4A385}" destId="{765B5025-77EA-4B8B-BDCB-B8542C8BC1E8}" srcOrd="1" destOrd="0" parTransId="{A32A8A78-82AC-45F3-8423-CBE791BF0924}" sibTransId="{E20C1A60-B4D7-4E32-8F73-D3EB32B0A30F}"/>
    <dgm:cxn modelId="{DFE9E979-22DF-495F-BA4D-ABBC2F232302}" type="presOf" srcId="{577596C8-4262-41F6-B0E1-9ABCD7A40B7B}" destId="{F4A660FA-022E-48D8-935F-C626DE3059AE}" srcOrd="0" destOrd="0" presId="urn:microsoft.com/office/officeart/2005/8/layout/chevronAccent+Icon"/>
    <dgm:cxn modelId="{7E662E8C-AFCF-49D5-8A4F-002FC280C06B}" type="presOf" srcId="{765B5025-77EA-4B8B-BDCB-B8542C8BC1E8}" destId="{2A0BF562-A108-4891-A79C-0750BB6ACC0B}" srcOrd="0" destOrd="0" presId="urn:microsoft.com/office/officeart/2005/8/layout/chevronAccent+Icon"/>
    <dgm:cxn modelId="{62BBFE38-019D-4EA3-A875-406BB4386332}" type="presOf" srcId="{A57EC9F3-1D0C-47F5-A1DF-F5679C5314E6}" destId="{607A5A4D-F6E8-4153-B4E1-8B632B11CAB8}" srcOrd="0" destOrd="0" presId="urn:microsoft.com/office/officeart/2005/8/layout/chevronAccent+Icon"/>
    <dgm:cxn modelId="{5CAC9683-2F3D-4E1C-B0DB-7243D2B8ADBB}" type="presParOf" srcId="{3780163A-75CB-4860-B80C-A94DE396DAA5}" destId="{B8E88F1C-8230-4E33-B8C8-64057AC223A7}" srcOrd="0" destOrd="0" presId="urn:microsoft.com/office/officeart/2005/8/layout/chevronAccent+Icon"/>
    <dgm:cxn modelId="{39C15AF9-CEC0-44B5-A1A5-5F06F6F25A16}" type="presParOf" srcId="{B8E88F1C-8230-4E33-B8C8-64057AC223A7}" destId="{5E1C1B28-EF70-4A0C-9967-6F6ACA25CC60}" srcOrd="0" destOrd="0" presId="urn:microsoft.com/office/officeart/2005/8/layout/chevronAccent+Icon"/>
    <dgm:cxn modelId="{4A97705C-4AFB-4CED-9748-B08CDE06F88A}" type="presParOf" srcId="{B8E88F1C-8230-4E33-B8C8-64057AC223A7}" destId="{F4A660FA-022E-48D8-935F-C626DE3059AE}" srcOrd="1" destOrd="0" presId="urn:microsoft.com/office/officeart/2005/8/layout/chevronAccent+Icon"/>
    <dgm:cxn modelId="{4AEEE534-F152-4B22-91EA-B2B0349B0B02}" type="presParOf" srcId="{3780163A-75CB-4860-B80C-A94DE396DAA5}" destId="{20DFEC7D-FAA9-459B-9449-0CF3246DA94E}" srcOrd="1" destOrd="0" presId="urn:microsoft.com/office/officeart/2005/8/layout/chevronAccent+Icon"/>
    <dgm:cxn modelId="{205C5488-3739-428F-A4E5-B80EB6E9A403}" type="presParOf" srcId="{3780163A-75CB-4860-B80C-A94DE396DAA5}" destId="{2078F16D-539E-4A46-AB4C-B0EE29E6F9B6}" srcOrd="2" destOrd="0" presId="urn:microsoft.com/office/officeart/2005/8/layout/chevronAccent+Icon"/>
    <dgm:cxn modelId="{0F89AF86-D0DA-44C8-9246-0C1BFF04C302}" type="presParOf" srcId="{2078F16D-539E-4A46-AB4C-B0EE29E6F9B6}" destId="{2F6FCC7D-D13B-4AC0-9E86-7A4BB8FC1E3B}" srcOrd="0" destOrd="0" presId="urn:microsoft.com/office/officeart/2005/8/layout/chevronAccent+Icon"/>
    <dgm:cxn modelId="{8B709A6D-EAD5-41A4-B8F7-CF8BA61CF4EE}" type="presParOf" srcId="{2078F16D-539E-4A46-AB4C-B0EE29E6F9B6}" destId="{2A0BF562-A108-4891-A79C-0750BB6ACC0B}" srcOrd="1" destOrd="0" presId="urn:microsoft.com/office/officeart/2005/8/layout/chevronAccent+Icon"/>
    <dgm:cxn modelId="{64794945-D7FA-4879-81BD-A4A6209DF954}" type="presParOf" srcId="{3780163A-75CB-4860-B80C-A94DE396DAA5}" destId="{A19E2648-475D-495A-8718-BB05A2EFC0C0}" srcOrd="3" destOrd="0" presId="urn:microsoft.com/office/officeart/2005/8/layout/chevronAccent+Icon"/>
    <dgm:cxn modelId="{DD9988F7-0A8A-4295-B923-B8E4F3A576BC}" type="presParOf" srcId="{3780163A-75CB-4860-B80C-A94DE396DAA5}" destId="{0B9D0E96-77EF-4DD7-A19F-0F4B1C5F5EC8}" srcOrd="4" destOrd="0" presId="urn:microsoft.com/office/officeart/2005/8/layout/chevronAccent+Icon"/>
    <dgm:cxn modelId="{6F5CFA4C-6DC8-4B0D-8136-E7DC52E1687A}" type="presParOf" srcId="{0B9D0E96-77EF-4DD7-A19F-0F4B1C5F5EC8}" destId="{15E645D5-ACAB-4C09-B302-5D2FA69B692A}" srcOrd="0" destOrd="0" presId="urn:microsoft.com/office/officeart/2005/8/layout/chevronAccent+Icon"/>
    <dgm:cxn modelId="{DE9B75BC-493A-4E5E-9382-F1D47F56B973}" type="presParOf" srcId="{0B9D0E96-77EF-4DD7-A19F-0F4B1C5F5EC8}" destId="{607A5A4D-F6E8-4153-B4E1-8B632B11CAB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BC018-FF82-4DFB-8DF4-99162E72725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23D1D2A-F613-4CA0-945D-259E408E581F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62B87B90-E5AB-405B-A6DD-E2465CFB290E}" type="parTrans" cxnId="{029B9D9D-6627-47C7-ABA8-7F65DA97396B}">
      <dgm:prSet/>
      <dgm:spPr/>
      <dgm:t>
        <a:bodyPr/>
        <a:lstStyle/>
        <a:p>
          <a:endParaRPr lang="en-US"/>
        </a:p>
      </dgm:t>
    </dgm:pt>
    <dgm:pt modelId="{DD3B3173-CE75-4F7C-95B7-A16E2435AE9E}" type="sibTrans" cxnId="{029B9D9D-6627-47C7-ABA8-7F65DA97396B}">
      <dgm:prSet/>
      <dgm:spPr/>
      <dgm:t>
        <a:bodyPr/>
        <a:lstStyle/>
        <a:p>
          <a:endParaRPr lang="en-US"/>
        </a:p>
      </dgm:t>
    </dgm:pt>
    <dgm:pt modelId="{4025A537-5C69-4A5F-9A39-8FE9DBB6A379}">
      <dgm:prSet phldrT="[Text]"/>
      <dgm:spPr/>
      <dgm:t>
        <a:bodyPr/>
        <a:lstStyle/>
        <a:p>
          <a:r>
            <a:rPr lang="en-US" dirty="0" smtClean="0"/>
            <a:t>Competencies</a:t>
          </a:r>
          <a:endParaRPr lang="en-US" dirty="0"/>
        </a:p>
      </dgm:t>
    </dgm:pt>
    <dgm:pt modelId="{5335015A-9F45-4F87-8B69-800470D8CE4D}" type="parTrans" cxnId="{97C909EC-6F25-4EB3-9B8C-AD54EF2378C7}">
      <dgm:prSet/>
      <dgm:spPr/>
      <dgm:t>
        <a:bodyPr/>
        <a:lstStyle/>
        <a:p>
          <a:endParaRPr lang="en-US"/>
        </a:p>
      </dgm:t>
    </dgm:pt>
    <dgm:pt modelId="{2C163890-054B-4167-B103-4D14999C0975}" type="sibTrans" cxnId="{97C909EC-6F25-4EB3-9B8C-AD54EF2378C7}">
      <dgm:prSet/>
      <dgm:spPr/>
      <dgm:t>
        <a:bodyPr/>
        <a:lstStyle/>
        <a:p>
          <a:endParaRPr lang="en-US"/>
        </a:p>
      </dgm:t>
    </dgm:pt>
    <dgm:pt modelId="{05498B2E-F061-486A-9ACC-6FDB5C15853B}">
      <dgm:prSet phldrT="[Text]"/>
      <dgm:spPr/>
      <dgm:t>
        <a:bodyPr/>
        <a:lstStyle/>
        <a:p>
          <a:r>
            <a:rPr lang="en-US" dirty="0" smtClean="0"/>
            <a:t>Habits of Mind</a:t>
          </a:r>
          <a:endParaRPr lang="en-US" dirty="0"/>
        </a:p>
      </dgm:t>
    </dgm:pt>
    <dgm:pt modelId="{51B97277-0EFB-4D10-86CC-B0B489B9677D}" type="parTrans" cxnId="{E3F8A1FE-76C7-4E64-A5FF-71BCE5952B04}">
      <dgm:prSet/>
      <dgm:spPr/>
      <dgm:t>
        <a:bodyPr/>
        <a:lstStyle/>
        <a:p>
          <a:endParaRPr lang="en-US"/>
        </a:p>
      </dgm:t>
    </dgm:pt>
    <dgm:pt modelId="{46045EDA-9041-47CD-A7C9-56B8111C1564}" type="sibTrans" cxnId="{E3F8A1FE-76C7-4E64-A5FF-71BCE5952B04}">
      <dgm:prSet/>
      <dgm:spPr/>
      <dgm:t>
        <a:bodyPr/>
        <a:lstStyle/>
        <a:p>
          <a:endParaRPr lang="en-US"/>
        </a:p>
      </dgm:t>
    </dgm:pt>
    <dgm:pt modelId="{8EA6D2E9-EC3A-41C1-87E4-73E4C14D3841}" type="pres">
      <dgm:prSet presAssocID="{05ABC018-FF82-4DFB-8DF4-99162E727250}" presName="linear" presStyleCnt="0">
        <dgm:presLayoutVars>
          <dgm:dir/>
          <dgm:animLvl val="lvl"/>
          <dgm:resizeHandles val="exact"/>
        </dgm:presLayoutVars>
      </dgm:prSet>
      <dgm:spPr/>
    </dgm:pt>
    <dgm:pt modelId="{B0D77B2B-BA19-4FD5-BA66-DBDE0266B15B}" type="pres">
      <dgm:prSet presAssocID="{F23D1D2A-F613-4CA0-945D-259E408E581F}" presName="parentLin" presStyleCnt="0"/>
      <dgm:spPr/>
    </dgm:pt>
    <dgm:pt modelId="{ECF7B103-94AB-46D3-B94F-0F9F31AE35DB}" type="pres">
      <dgm:prSet presAssocID="{F23D1D2A-F613-4CA0-945D-259E408E581F}" presName="parentLeftMargin" presStyleLbl="node1" presStyleIdx="0" presStyleCnt="3"/>
      <dgm:spPr/>
    </dgm:pt>
    <dgm:pt modelId="{5B1D2C7E-23F2-44BE-8086-041E3E740F05}" type="pres">
      <dgm:prSet presAssocID="{F23D1D2A-F613-4CA0-945D-259E408E58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9C1417-07A0-4A64-AADF-BDBA0D62F476}" type="pres">
      <dgm:prSet presAssocID="{F23D1D2A-F613-4CA0-945D-259E408E581F}" presName="negativeSpace" presStyleCnt="0"/>
      <dgm:spPr/>
    </dgm:pt>
    <dgm:pt modelId="{3A0EF111-8663-45A2-8289-586470F3665E}" type="pres">
      <dgm:prSet presAssocID="{F23D1D2A-F613-4CA0-945D-259E408E581F}" presName="childText" presStyleLbl="conFgAcc1" presStyleIdx="0" presStyleCnt="3">
        <dgm:presLayoutVars>
          <dgm:bulletEnabled val="1"/>
        </dgm:presLayoutVars>
      </dgm:prSet>
      <dgm:spPr/>
    </dgm:pt>
    <dgm:pt modelId="{96CEC1AA-5189-4598-AE0D-1988D1A9AA19}" type="pres">
      <dgm:prSet presAssocID="{DD3B3173-CE75-4F7C-95B7-A16E2435AE9E}" presName="spaceBetweenRectangles" presStyleCnt="0"/>
      <dgm:spPr/>
    </dgm:pt>
    <dgm:pt modelId="{ABD4B528-E1D5-4566-87C1-0DA3247E192E}" type="pres">
      <dgm:prSet presAssocID="{4025A537-5C69-4A5F-9A39-8FE9DBB6A379}" presName="parentLin" presStyleCnt="0"/>
      <dgm:spPr/>
    </dgm:pt>
    <dgm:pt modelId="{C7390ED6-52D9-4CBC-B0BB-21B976037F47}" type="pres">
      <dgm:prSet presAssocID="{4025A537-5C69-4A5F-9A39-8FE9DBB6A379}" presName="parentLeftMargin" presStyleLbl="node1" presStyleIdx="0" presStyleCnt="3"/>
      <dgm:spPr/>
    </dgm:pt>
    <dgm:pt modelId="{57964370-A77B-444C-BD85-3DCF96D73156}" type="pres">
      <dgm:prSet presAssocID="{4025A537-5C69-4A5F-9A39-8FE9DBB6A3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2F541C-1E26-41BA-80BB-27019FBB7E73}" type="pres">
      <dgm:prSet presAssocID="{4025A537-5C69-4A5F-9A39-8FE9DBB6A379}" presName="negativeSpace" presStyleCnt="0"/>
      <dgm:spPr/>
    </dgm:pt>
    <dgm:pt modelId="{1053E863-442C-45B6-8D15-CB6E6DC24502}" type="pres">
      <dgm:prSet presAssocID="{4025A537-5C69-4A5F-9A39-8FE9DBB6A379}" presName="childText" presStyleLbl="conFgAcc1" presStyleIdx="1" presStyleCnt="3">
        <dgm:presLayoutVars>
          <dgm:bulletEnabled val="1"/>
        </dgm:presLayoutVars>
      </dgm:prSet>
      <dgm:spPr/>
    </dgm:pt>
    <dgm:pt modelId="{FCA8793F-1806-4E45-839A-064DA5EAC719}" type="pres">
      <dgm:prSet presAssocID="{2C163890-054B-4167-B103-4D14999C0975}" presName="spaceBetweenRectangles" presStyleCnt="0"/>
      <dgm:spPr/>
    </dgm:pt>
    <dgm:pt modelId="{1F3CC42A-34CE-44FC-8E54-61CF8BABB079}" type="pres">
      <dgm:prSet presAssocID="{05498B2E-F061-486A-9ACC-6FDB5C15853B}" presName="parentLin" presStyleCnt="0"/>
      <dgm:spPr/>
    </dgm:pt>
    <dgm:pt modelId="{D0419DD1-19E3-47C6-B590-537B437A1460}" type="pres">
      <dgm:prSet presAssocID="{05498B2E-F061-486A-9ACC-6FDB5C15853B}" presName="parentLeftMargin" presStyleLbl="node1" presStyleIdx="1" presStyleCnt="3"/>
      <dgm:spPr/>
    </dgm:pt>
    <dgm:pt modelId="{2EDFBB59-68F6-4111-A268-8463BD7EBF23}" type="pres">
      <dgm:prSet presAssocID="{05498B2E-F061-486A-9ACC-6FDB5C1585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FE6592-6A20-49A2-A7C9-538EA65FB36C}" type="pres">
      <dgm:prSet presAssocID="{05498B2E-F061-486A-9ACC-6FDB5C15853B}" presName="negativeSpace" presStyleCnt="0"/>
      <dgm:spPr/>
    </dgm:pt>
    <dgm:pt modelId="{D451D01A-0A94-4DAC-B8C3-4AD78BE5B12C}" type="pres">
      <dgm:prSet presAssocID="{05498B2E-F061-486A-9ACC-6FDB5C1585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7386B6-DEE4-4052-B00C-9892B5D8903F}" type="presOf" srcId="{4025A537-5C69-4A5F-9A39-8FE9DBB6A379}" destId="{C7390ED6-52D9-4CBC-B0BB-21B976037F47}" srcOrd="0" destOrd="0" presId="urn:microsoft.com/office/officeart/2005/8/layout/list1"/>
    <dgm:cxn modelId="{97C909EC-6F25-4EB3-9B8C-AD54EF2378C7}" srcId="{05ABC018-FF82-4DFB-8DF4-99162E727250}" destId="{4025A537-5C69-4A5F-9A39-8FE9DBB6A379}" srcOrd="1" destOrd="0" parTransId="{5335015A-9F45-4F87-8B69-800470D8CE4D}" sibTransId="{2C163890-054B-4167-B103-4D14999C0975}"/>
    <dgm:cxn modelId="{E3F8A1FE-76C7-4E64-A5FF-71BCE5952B04}" srcId="{05ABC018-FF82-4DFB-8DF4-99162E727250}" destId="{05498B2E-F061-486A-9ACC-6FDB5C15853B}" srcOrd="2" destOrd="0" parTransId="{51B97277-0EFB-4D10-86CC-B0B489B9677D}" sibTransId="{46045EDA-9041-47CD-A7C9-56B8111C1564}"/>
    <dgm:cxn modelId="{63455350-3637-412A-B8E6-1E0D9DA63CA1}" type="presOf" srcId="{05498B2E-F061-486A-9ACC-6FDB5C15853B}" destId="{2EDFBB59-68F6-4111-A268-8463BD7EBF23}" srcOrd="1" destOrd="0" presId="urn:microsoft.com/office/officeart/2005/8/layout/list1"/>
    <dgm:cxn modelId="{551EA1A2-5682-4558-BB4B-269618E61DD9}" type="presOf" srcId="{F23D1D2A-F613-4CA0-945D-259E408E581F}" destId="{ECF7B103-94AB-46D3-B94F-0F9F31AE35DB}" srcOrd="0" destOrd="0" presId="urn:microsoft.com/office/officeart/2005/8/layout/list1"/>
    <dgm:cxn modelId="{E9C8369E-0EAB-4D1D-99EF-028DA899DA9B}" type="presOf" srcId="{05498B2E-F061-486A-9ACC-6FDB5C15853B}" destId="{D0419DD1-19E3-47C6-B590-537B437A1460}" srcOrd="0" destOrd="0" presId="urn:microsoft.com/office/officeart/2005/8/layout/list1"/>
    <dgm:cxn modelId="{029B9D9D-6627-47C7-ABA8-7F65DA97396B}" srcId="{05ABC018-FF82-4DFB-8DF4-99162E727250}" destId="{F23D1D2A-F613-4CA0-945D-259E408E581F}" srcOrd="0" destOrd="0" parTransId="{62B87B90-E5AB-405B-A6DD-E2465CFB290E}" sibTransId="{DD3B3173-CE75-4F7C-95B7-A16E2435AE9E}"/>
    <dgm:cxn modelId="{EFD67B64-206D-4981-8927-43D449BEC844}" type="presOf" srcId="{4025A537-5C69-4A5F-9A39-8FE9DBB6A379}" destId="{57964370-A77B-444C-BD85-3DCF96D73156}" srcOrd="1" destOrd="0" presId="urn:microsoft.com/office/officeart/2005/8/layout/list1"/>
    <dgm:cxn modelId="{DEBD6206-12D0-4B3E-9CBE-DE790DE5C31C}" type="presOf" srcId="{F23D1D2A-F613-4CA0-945D-259E408E581F}" destId="{5B1D2C7E-23F2-44BE-8086-041E3E740F05}" srcOrd="1" destOrd="0" presId="urn:microsoft.com/office/officeart/2005/8/layout/list1"/>
    <dgm:cxn modelId="{BCAE603D-1164-478D-B8E4-B391F66A21F6}" type="presOf" srcId="{05ABC018-FF82-4DFB-8DF4-99162E727250}" destId="{8EA6D2E9-EC3A-41C1-87E4-73E4C14D3841}" srcOrd="0" destOrd="0" presId="urn:microsoft.com/office/officeart/2005/8/layout/list1"/>
    <dgm:cxn modelId="{5A1DB3F7-5179-45C7-8BBE-F8AD0BE8328B}" type="presParOf" srcId="{8EA6D2E9-EC3A-41C1-87E4-73E4C14D3841}" destId="{B0D77B2B-BA19-4FD5-BA66-DBDE0266B15B}" srcOrd="0" destOrd="0" presId="urn:microsoft.com/office/officeart/2005/8/layout/list1"/>
    <dgm:cxn modelId="{7DBE4D72-E68B-4125-8F8B-6A0CC54D6898}" type="presParOf" srcId="{B0D77B2B-BA19-4FD5-BA66-DBDE0266B15B}" destId="{ECF7B103-94AB-46D3-B94F-0F9F31AE35DB}" srcOrd="0" destOrd="0" presId="urn:microsoft.com/office/officeart/2005/8/layout/list1"/>
    <dgm:cxn modelId="{BA405676-AE4B-4FEA-9E99-ED8E74CF7A00}" type="presParOf" srcId="{B0D77B2B-BA19-4FD5-BA66-DBDE0266B15B}" destId="{5B1D2C7E-23F2-44BE-8086-041E3E740F05}" srcOrd="1" destOrd="0" presId="urn:microsoft.com/office/officeart/2005/8/layout/list1"/>
    <dgm:cxn modelId="{64D347C0-59BB-4A07-AC95-193D9533FC9E}" type="presParOf" srcId="{8EA6D2E9-EC3A-41C1-87E4-73E4C14D3841}" destId="{389C1417-07A0-4A64-AADF-BDBA0D62F476}" srcOrd="1" destOrd="0" presId="urn:microsoft.com/office/officeart/2005/8/layout/list1"/>
    <dgm:cxn modelId="{34529658-D011-4BAC-BDD4-F532845C27C4}" type="presParOf" srcId="{8EA6D2E9-EC3A-41C1-87E4-73E4C14D3841}" destId="{3A0EF111-8663-45A2-8289-586470F3665E}" srcOrd="2" destOrd="0" presId="urn:microsoft.com/office/officeart/2005/8/layout/list1"/>
    <dgm:cxn modelId="{0F8D5E5F-2466-4C40-8E1F-117258304855}" type="presParOf" srcId="{8EA6D2E9-EC3A-41C1-87E4-73E4C14D3841}" destId="{96CEC1AA-5189-4598-AE0D-1988D1A9AA19}" srcOrd="3" destOrd="0" presId="urn:microsoft.com/office/officeart/2005/8/layout/list1"/>
    <dgm:cxn modelId="{B2F6A381-F858-434F-B619-B3225290A664}" type="presParOf" srcId="{8EA6D2E9-EC3A-41C1-87E4-73E4C14D3841}" destId="{ABD4B528-E1D5-4566-87C1-0DA3247E192E}" srcOrd="4" destOrd="0" presId="urn:microsoft.com/office/officeart/2005/8/layout/list1"/>
    <dgm:cxn modelId="{7E612C85-7E34-4612-A708-8EF037052667}" type="presParOf" srcId="{ABD4B528-E1D5-4566-87C1-0DA3247E192E}" destId="{C7390ED6-52D9-4CBC-B0BB-21B976037F47}" srcOrd="0" destOrd="0" presId="urn:microsoft.com/office/officeart/2005/8/layout/list1"/>
    <dgm:cxn modelId="{E34B730E-9079-4B13-A1D9-123E8FF05025}" type="presParOf" srcId="{ABD4B528-E1D5-4566-87C1-0DA3247E192E}" destId="{57964370-A77B-444C-BD85-3DCF96D73156}" srcOrd="1" destOrd="0" presId="urn:microsoft.com/office/officeart/2005/8/layout/list1"/>
    <dgm:cxn modelId="{954C2B16-A4E2-4416-AD35-B0003A0D909A}" type="presParOf" srcId="{8EA6D2E9-EC3A-41C1-87E4-73E4C14D3841}" destId="{FB2F541C-1E26-41BA-80BB-27019FBB7E73}" srcOrd="5" destOrd="0" presId="urn:microsoft.com/office/officeart/2005/8/layout/list1"/>
    <dgm:cxn modelId="{9A24544E-1819-45F7-9094-E18D73E055AE}" type="presParOf" srcId="{8EA6D2E9-EC3A-41C1-87E4-73E4C14D3841}" destId="{1053E863-442C-45B6-8D15-CB6E6DC24502}" srcOrd="6" destOrd="0" presId="urn:microsoft.com/office/officeart/2005/8/layout/list1"/>
    <dgm:cxn modelId="{D71ADDF6-3250-4DFD-93B3-4BDD0B7A6115}" type="presParOf" srcId="{8EA6D2E9-EC3A-41C1-87E4-73E4C14D3841}" destId="{FCA8793F-1806-4E45-839A-064DA5EAC719}" srcOrd="7" destOrd="0" presId="urn:microsoft.com/office/officeart/2005/8/layout/list1"/>
    <dgm:cxn modelId="{76B181D2-6B49-4399-AF7F-567A8700425D}" type="presParOf" srcId="{8EA6D2E9-EC3A-41C1-87E4-73E4C14D3841}" destId="{1F3CC42A-34CE-44FC-8E54-61CF8BABB079}" srcOrd="8" destOrd="0" presId="urn:microsoft.com/office/officeart/2005/8/layout/list1"/>
    <dgm:cxn modelId="{4924CEE6-7DF0-42DF-A4B5-4BA06A0ABD10}" type="presParOf" srcId="{1F3CC42A-34CE-44FC-8E54-61CF8BABB079}" destId="{D0419DD1-19E3-47C6-B590-537B437A1460}" srcOrd="0" destOrd="0" presId="urn:microsoft.com/office/officeart/2005/8/layout/list1"/>
    <dgm:cxn modelId="{A4734D6E-6002-467D-92C7-DE489E21B2F2}" type="presParOf" srcId="{1F3CC42A-34CE-44FC-8E54-61CF8BABB079}" destId="{2EDFBB59-68F6-4111-A268-8463BD7EBF23}" srcOrd="1" destOrd="0" presId="urn:microsoft.com/office/officeart/2005/8/layout/list1"/>
    <dgm:cxn modelId="{0E412E76-3150-4708-B0C7-F0612614F694}" type="presParOf" srcId="{8EA6D2E9-EC3A-41C1-87E4-73E4C14D3841}" destId="{0CFE6592-6A20-49A2-A7C9-538EA65FB36C}" srcOrd="9" destOrd="0" presId="urn:microsoft.com/office/officeart/2005/8/layout/list1"/>
    <dgm:cxn modelId="{CB53DFEA-C406-4D0F-AF0E-754CADE67FE6}" type="presParOf" srcId="{8EA6D2E9-EC3A-41C1-87E4-73E4C14D3841}" destId="{D451D01A-0A94-4DAC-B8C3-4AD78BE5B1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0A74F-B1D9-4011-A786-A9A3C1B74984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2DAF2-4AD3-49F9-A888-FCC8A55CB244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4B46A-EB03-462D-98D8-2AD6D2992BFB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Academic Pathways</a:t>
          </a:r>
          <a:endParaRPr lang="en-US" sz="2700" b="1" kern="1200" dirty="0">
            <a:solidFill>
              <a:schemeClr val="bg1"/>
            </a:solidFill>
          </a:endParaRPr>
        </a:p>
      </dsp:txBody>
      <dsp:txXfrm>
        <a:off x="1137920" y="3781213"/>
        <a:ext cx="1893824" cy="1468120"/>
      </dsp:txXfrm>
    </dsp:sp>
    <dsp:sp modelId="{5A9407FF-D173-451F-A28B-426D0294A00F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D1192-6157-47D5-B14B-0D21BCFAB89E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to</a:t>
          </a:r>
          <a:endParaRPr lang="en-US" sz="2700" b="1" kern="1200" dirty="0">
            <a:solidFill>
              <a:schemeClr val="bg1"/>
            </a:solidFill>
          </a:endParaRPr>
        </a:p>
      </dsp:txBody>
      <dsp:txXfrm>
        <a:off x="3088640" y="2485813"/>
        <a:ext cx="1950720" cy="2763519"/>
      </dsp:txXfrm>
    </dsp:sp>
    <dsp:sp modelId="{CA0A1441-BAEC-435F-8977-45E0AE922A20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F527-CCB6-4FD6-B76E-2A06A413F9B3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</a:rPr>
            <a:t>Success</a:t>
          </a:r>
          <a:endParaRPr lang="en-US" sz="2700" b="1" kern="1200" dirty="0">
            <a:solidFill>
              <a:schemeClr val="bg1"/>
            </a:solidFill>
          </a:endParaRPr>
        </a:p>
      </dsp:txBody>
      <dsp:txXfrm>
        <a:off x="5405120" y="1718733"/>
        <a:ext cx="1950720" cy="353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BE4CD-A53D-4914-B80E-C2C8FF046585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4AAB3-7561-43B9-8BD4-3D3B46E724AA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BE666-6F97-41EC-BE91-C8DBA743AEBA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71022-D7EA-43FD-B006-BD6CC8A14552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FA362-6C55-4C8A-8EB7-0BFD5D18DBF1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General Education</a:t>
          </a:r>
          <a:endParaRPr lang="en-US" sz="2100" kern="1200" dirty="0"/>
        </a:p>
      </dsp:txBody>
      <dsp:txXfrm>
        <a:off x="2875855" y="428096"/>
        <a:ext cx="2376289" cy="1188144"/>
      </dsp:txXfrm>
    </dsp:sp>
    <dsp:sp modelId="{84FDBFD2-076D-4340-B75C-28DE65E0F537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Geography/GIS Associate Degree</a:t>
          </a:r>
          <a:endParaRPr lang="en-US" sz="2100" kern="1200" dirty="0"/>
        </a:p>
      </dsp:txBody>
      <dsp:txXfrm>
        <a:off x="545" y="3802426"/>
        <a:ext cx="2376289" cy="1188144"/>
      </dsp:txXfrm>
    </dsp:sp>
    <dsp:sp modelId="{8E826DCA-3002-4407-B796-7671952E6272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Computer Science Associate Degree</a:t>
          </a:r>
          <a:endParaRPr lang="en-US" sz="2100" kern="1200" dirty="0"/>
        </a:p>
      </dsp:txBody>
      <dsp:txXfrm>
        <a:off x="2875855" y="3802426"/>
        <a:ext cx="2376289" cy="1188144"/>
      </dsp:txXfrm>
    </dsp:sp>
    <dsp:sp modelId="{5B13EA7B-9200-49D5-8887-4E4CAA3D837A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Information Systems Associate Degree</a:t>
          </a:r>
          <a:endParaRPr lang="en-US" sz="2100" kern="1200" dirty="0"/>
        </a:p>
      </dsp:txBody>
      <dsp:txXfrm>
        <a:off x="5751165" y="3802426"/>
        <a:ext cx="2376289" cy="1188144"/>
      </dsp:txXfrm>
    </dsp:sp>
    <dsp:sp modelId="{F55C8CB2-7401-4649-9B31-31C8A06E1EBE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Technology Area of Study</a:t>
          </a:r>
          <a:endParaRPr lang="en-US" sz="2100" kern="1200" dirty="0"/>
        </a:p>
      </dsp:txBody>
      <dsp:txXfrm>
        <a:off x="1438200" y="2115261"/>
        <a:ext cx="2376289" cy="118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1B28-EF70-4A0C-9967-6F6ACA25CC60}">
      <dsp:nvSpPr>
        <dsp:cNvPr id="0" name=""/>
        <dsp:cNvSpPr/>
      </dsp:nvSpPr>
      <dsp:spPr>
        <a:xfrm>
          <a:off x="1088" y="1693004"/>
          <a:ext cx="2735348" cy="105584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660FA-022E-48D8-935F-C626DE3059AE}">
      <dsp:nvSpPr>
        <dsp:cNvPr id="0" name=""/>
        <dsp:cNvSpPr/>
      </dsp:nvSpPr>
      <dsp:spPr>
        <a:xfrm>
          <a:off x="730514" y="1956965"/>
          <a:ext cx="2309849" cy="105584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Graduate from SLCC</a:t>
          </a:r>
          <a:endParaRPr lang="en-US" sz="2100" kern="1200" dirty="0"/>
        </a:p>
      </dsp:txBody>
      <dsp:txXfrm>
        <a:off x="761439" y="1987890"/>
        <a:ext cx="2247999" cy="993994"/>
      </dsp:txXfrm>
    </dsp:sp>
    <dsp:sp modelId="{2F6FCC7D-D13B-4AC0-9E86-7A4BB8FC1E3B}">
      <dsp:nvSpPr>
        <dsp:cNvPr id="0" name=""/>
        <dsp:cNvSpPr/>
      </dsp:nvSpPr>
      <dsp:spPr>
        <a:xfrm>
          <a:off x="3125464" y="1693004"/>
          <a:ext cx="2735348" cy="105584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BF562-A108-4891-A79C-0750BB6ACC0B}">
      <dsp:nvSpPr>
        <dsp:cNvPr id="0" name=""/>
        <dsp:cNvSpPr/>
      </dsp:nvSpPr>
      <dsp:spPr>
        <a:xfrm>
          <a:off x="3854890" y="1956965"/>
          <a:ext cx="2309849" cy="105584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Junior-Level Transfer Status</a:t>
          </a:r>
          <a:endParaRPr lang="en-US" sz="2100" kern="1200" dirty="0"/>
        </a:p>
      </dsp:txBody>
      <dsp:txXfrm>
        <a:off x="3885815" y="1987890"/>
        <a:ext cx="2247999" cy="993994"/>
      </dsp:txXfrm>
    </dsp:sp>
    <dsp:sp modelId="{15E645D5-ACAB-4C09-B302-5D2FA69B692A}">
      <dsp:nvSpPr>
        <dsp:cNvPr id="0" name=""/>
        <dsp:cNvSpPr/>
      </dsp:nvSpPr>
      <dsp:spPr>
        <a:xfrm>
          <a:off x="6249840" y="1693004"/>
          <a:ext cx="2735348" cy="105584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A5A4D-F6E8-4153-B4E1-8B632B11CAB8}">
      <dsp:nvSpPr>
        <dsp:cNvPr id="0" name=""/>
        <dsp:cNvSpPr/>
      </dsp:nvSpPr>
      <dsp:spPr>
        <a:xfrm>
          <a:off x="6979266" y="1956965"/>
          <a:ext cx="2309849" cy="105584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Graduate from 4-Yr Institution</a:t>
          </a:r>
          <a:endParaRPr lang="en-US" sz="2100" kern="1200" dirty="0"/>
        </a:p>
      </dsp:txBody>
      <dsp:txXfrm>
        <a:off x="7010191" y="1987890"/>
        <a:ext cx="2247999" cy="99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EF111-8663-45A2-8289-586470F3665E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D2C7E-23F2-44BE-8086-041E3E740F05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Content</a:t>
          </a:r>
          <a:endParaRPr lang="en-US" sz="4100" kern="1200" dirty="0"/>
        </a:p>
      </dsp:txBody>
      <dsp:txXfrm>
        <a:off x="465483" y="89476"/>
        <a:ext cx="5571434" cy="1092154"/>
      </dsp:txXfrm>
    </dsp:sp>
    <dsp:sp modelId="{1053E863-442C-45B6-8D15-CB6E6DC24502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64370-A77B-444C-BD85-3DCF96D73156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Competencies</a:t>
          </a:r>
          <a:endParaRPr lang="en-US" sz="4100" kern="1200" dirty="0"/>
        </a:p>
      </dsp:txBody>
      <dsp:txXfrm>
        <a:off x="465483" y="1949236"/>
        <a:ext cx="5571434" cy="1092154"/>
      </dsp:txXfrm>
    </dsp:sp>
    <dsp:sp modelId="{D451D01A-0A94-4DAC-B8C3-4AD78BE5B12C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FBB59-68F6-4111-A268-8463BD7EBF23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Habits of Mind</a:t>
          </a:r>
          <a:endParaRPr lang="en-US" sz="4100" kern="1200" dirty="0"/>
        </a:p>
      </dsp:txBody>
      <dsp:txXfrm>
        <a:off x="465483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638800"/>
            <a:ext cx="8825658" cy="861420"/>
          </a:xfrm>
        </p:spPr>
        <p:txBody>
          <a:bodyPr/>
          <a:lstStyle/>
          <a:p>
            <a:r>
              <a:rPr lang="en-US" dirty="0" smtClean="0"/>
              <a:t>… at Salt Lake Community College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9442821"/>
              </p:ext>
            </p:extLst>
          </p:nvPr>
        </p:nvGraphicFramePr>
        <p:xfrm>
          <a:off x="1753220" y="2201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27" y="2929467"/>
            <a:ext cx="2151564" cy="1478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26" y="4617425"/>
            <a:ext cx="4716346" cy="1021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6026" y="5736845"/>
            <a:ext cx="5213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Adam Dastrup, MA, GISP</a:t>
            </a:r>
          </a:p>
          <a:p>
            <a:r>
              <a:rPr lang="en-US" dirty="0" smtClean="0"/>
              <a:t>Associate Professor, SLCC</a:t>
            </a:r>
          </a:p>
          <a:p>
            <a:r>
              <a:rPr lang="en-US" dirty="0" smtClean="0"/>
              <a:t>Senior Researcher, National </a:t>
            </a:r>
            <a:r>
              <a:rPr lang="en-US" dirty="0" err="1" smtClean="0"/>
              <a:t>GeoTech</a:t>
            </a:r>
            <a:r>
              <a:rPr lang="en-US" dirty="0" smtClean="0"/>
              <a:t>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74374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9" y="547714"/>
            <a:ext cx="4994274" cy="2595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6577" y="3221185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http://degreeprofile.org/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2461" y="57764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https://www.aacu.org/resources/high-impact-practices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8" y="3841481"/>
            <a:ext cx="2581275" cy="2581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48901" y="3656815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https://geographydqp.weebly.com/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84" y="402488"/>
            <a:ext cx="4645001" cy="31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" y="960280"/>
            <a:ext cx="4409891" cy="4282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365" y="534358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https://tinyurl.com/z2ly5og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37" y="1280495"/>
            <a:ext cx="6379172" cy="3149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5966" y="4604916"/>
            <a:ext cx="59747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www.geotechcenter.org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GTCM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Curriculum and Model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sUAS Curriculum and Resources (coming soon)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GeoINT</a:t>
            </a:r>
            <a:r>
              <a:rPr lang="en-US" dirty="0" smtClean="0"/>
              <a:t> Curriculum and Resources (coming soon)</a:t>
            </a:r>
          </a:p>
        </p:txBody>
      </p:sp>
    </p:spTree>
    <p:extLst>
      <p:ext uri="{BB962C8B-B14F-4D97-AF65-F5344CB8AC3E}">
        <p14:creationId xmlns:p14="http://schemas.microsoft.com/office/powerpoint/2010/main" val="36130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6" y="1661533"/>
            <a:ext cx="5086344" cy="3814758"/>
          </a:xfrm>
        </p:spPr>
      </p:pic>
      <p:sp>
        <p:nvSpPr>
          <p:cNvPr id="8" name="TextBox 7"/>
          <p:cNvSpPr txBox="1"/>
          <p:nvPr/>
        </p:nvSpPr>
        <p:spPr>
          <a:xfrm>
            <a:off x="596499" y="2453268"/>
            <a:ext cx="52132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Adam Dastrup, MA, GISP</a:t>
            </a:r>
          </a:p>
          <a:p>
            <a:r>
              <a:rPr lang="en-US" dirty="0" smtClean="0"/>
              <a:t>Associate Professor, Geosciences</a:t>
            </a:r>
          </a:p>
          <a:p>
            <a:r>
              <a:rPr lang="en-US" dirty="0" smtClean="0"/>
              <a:t>Salt Lake Community College</a:t>
            </a:r>
          </a:p>
          <a:p>
            <a:r>
              <a:rPr lang="en-US" dirty="0" smtClean="0"/>
              <a:t>Senior Researcher, National </a:t>
            </a:r>
            <a:r>
              <a:rPr lang="en-US" dirty="0" err="1" smtClean="0"/>
              <a:t>GeoTech</a:t>
            </a:r>
            <a:r>
              <a:rPr lang="en-US" dirty="0" smtClean="0"/>
              <a:t> Center</a:t>
            </a:r>
          </a:p>
          <a:p>
            <a:endParaRPr lang="en-US" dirty="0"/>
          </a:p>
          <a:p>
            <a:r>
              <a:rPr lang="en-US" dirty="0" smtClean="0"/>
              <a:t>Adam.Dastrup@slcc.edu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8" y="301083"/>
            <a:ext cx="100584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Lake Community College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2200276"/>
            <a:ext cx="5613881" cy="341511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61" y="2028825"/>
            <a:ext cx="5478552" cy="3586560"/>
          </a:xfrm>
        </p:spPr>
      </p:pic>
      <p:sp>
        <p:nvSpPr>
          <p:cNvPr id="7" name="TextBox 6"/>
          <p:cNvSpPr txBox="1"/>
          <p:nvPr/>
        </p:nvSpPr>
        <p:spPr>
          <a:xfrm>
            <a:off x="442913" y="5716182"/>
            <a:ext cx="510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Respond to “good economy” opportunities </a:t>
            </a:r>
            <a:br>
              <a:rPr lang="en-US" dirty="0" smtClean="0"/>
            </a:br>
            <a:r>
              <a:rPr lang="en-US" dirty="0" smtClean="0"/>
              <a:t>and challenges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0061" y="5716182"/>
            <a:ext cx="4357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 student support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Restructure financial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Strategic enrollment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Lake Community College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114550"/>
            <a:ext cx="5875692" cy="3471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50" y="2114550"/>
            <a:ext cx="5334658" cy="3471997"/>
          </a:xfrm>
        </p:spPr>
      </p:pic>
      <p:sp>
        <p:nvSpPr>
          <p:cNvPr id="7" name="TextBox 6"/>
          <p:cNvSpPr txBox="1"/>
          <p:nvPr/>
        </p:nvSpPr>
        <p:spPr>
          <a:xfrm>
            <a:off x="3078671" y="5728468"/>
            <a:ext cx="6336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Deepen culture of equity and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 community: faculty and staff hiring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 community: student recruitment and support</a:t>
            </a:r>
          </a:p>
        </p:txBody>
      </p:sp>
    </p:spTree>
    <p:extLst>
      <p:ext uri="{BB962C8B-B14F-4D97-AF65-F5344CB8AC3E}">
        <p14:creationId xmlns:p14="http://schemas.microsoft.com/office/powerpoint/2010/main" val="91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Lake Community College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1" y="2249335"/>
            <a:ext cx="5683707" cy="33559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5" y="1853248"/>
            <a:ext cx="5690430" cy="3752023"/>
          </a:xfrm>
        </p:spPr>
      </p:pic>
      <p:sp>
        <p:nvSpPr>
          <p:cNvPr id="7" name="TextBox 6"/>
          <p:cNvSpPr txBox="1"/>
          <p:nvPr/>
        </p:nvSpPr>
        <p:spPr>
          <a:xfrm>
            <a:off x="260861" y="5704483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Pioneer competency-based education and </a:t>
            </a:r>
            <a:br>
              <a:rPr lang="en-US" dirty="0" smtClean="0"/>
            </a:br>
            <a:r>
              <a:rPr lang="en-US" dirty="0" smtClean="0"/>
              <a:t>prior learning assessment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9025" y="5704483"/>
            <a:ext cx="578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guided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Transform general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 open (OER) general education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Pathways: Engagement by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Preparing</a:t>
            </a:r>
            <a:r>
              <a:rPr lang="en-US" dirty="0" smtClean="0"/>
              <a:t>: Help students make informed choices and build intentionality</a:t>
            </a:r>
          </a:p>
          <a:p>
            <a:r>
              <a:rPr lang="en-US" b="1" dirty="0" smtClean="0"/>
              <a:t>Structuring</a:t>
            </a:r>
            <a:r>
              <a:rPr lang="en-US" dirty="0" smtClean="0"/>
              <a:t>: Build “maps” that clarify a student’s route to success and provide a coherent educational experience</a:t>
            </a:r>
          </a:p>
          <a:p>
            <a:r>
              <a:rPr lang="en-US" b="1" dirty="0" smtClean="0"/>
              <a:t>Engaging</a:t>
            </a:r>
            <a:r>
              <a:rPr lang="en-US" dirty="0" smtClean="0"/>
              <a:t>: Build strong learning environments through high-impact teaching</a:t>
            </a:r>
          </a:p>
          <a:p>
            <a:pPr lvl="1"/>
            <a:r>
              <a:rPr lang="en-US" dirty="0" smtClean="0"/>
              <a:t>Includes building “habit’s of mind”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95" y="1734934"/>
            <a:ext cx="2823682" cy="423552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02" y="1703734"/>
            <a:ext cx="2868152" cy="42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at SLCC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690276"/>
              </p:ext>
            </p:extLst>
          </p:nvPr>
        </p:nvGraphicFramePr>
        <p:xfrm>
          <a:off x="2032000" y="1277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from SLCC to 4-Yr Institution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284414"/>
              </p:ext>
            </p:extLst>
          </p:nvPr>
        </p:nvGraphicFramePr>
        <p:xfrm>
          <a:off x="1393902" y="1215483"/>
          <a:ext cx="9290205" cy="470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4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Junior-Status Transfer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459" y="1905000"/>
            <a:ext cx="4662036" cy="576262"/>
          </a:xfrm>
        </p:spPr>
        <p:txBody>
          <a:bodyPr/>
          <a:lstStyle/>
          <a:p>
            <a:r>
              <a:rPr lang="en-US" dirty="0" smtClean="0"/>
              <a:t>Salt Lake Community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GEOG 1000: Physical Geography (3.0)</a:t>
            </a:r>
          </a:p>
          <a:p>
            <a:r>
              <a:rPr lang="en-US" dirty="0" smtClean="0"/>
              <a:t>GEOG 1180: Geo-programming with Python (3.0)</a:t>
            </a:r>
          </a:p>
          <a:p>
            <a:r>
              <a:rPr lang="en-US" dirty="0" smtClean="0"/>
              <a:t>GEOG 1300: World Regional Geography (3.0)</a:t>
            </a:r>
          </a:p>
          <a:p>
            <a:r>
              <a:rPr lang="en-US" dirty="0" smtClean="0"/>
              <a:t>GEOG 1400: Human Geography (3.0)</a:t>
            </a:r>
          </a:p>
          <a:p>
            <a:r>
              <a:rPr lang="en-US" b="1" dirty="0" smtClean="0"/>
              <a:t>GEOG 2100: Cartographic Principles (4.0) AND GEOG 2500: Intro to GIS (4.0)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University of Utah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GEOG: 1000: Earth   Environments and Global Change (3.0)</a:t>
            </a:r>
          </a:p>
          <a:p>
            <a:r>
              <a:rPr lang="en-US" dirty="0" smtClean="0"/>
              <a:t>GEOG 1180: Intro to Geo-Programming (3.0)</a:t>
            </a:r>
          </a:p>
          <a:p>
            <a:r>
              <a:rPr lang="en-US" dirty="0" smtClean="0"/>
              <a:t>GEOG 1300: World Regional Geography (3.0)</a:t>
            </a:r>
          </a:p>
          <a:p>
            <a:r>
              <a:rPr lang="en-US" dirty="0" smtClean="0"/>
              <a:t>GEOG 1400: Human Geography (3.0)</a:t>
            </a:r>
          </a:p>
          <a:p>
            <a:r>
              <a:rPr lang="en-US" b="1" dirty="0" smtClean="0"/>
              <a:t>GEOG 3100: Intro to GIS and Cartography (5.0)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78" y="2081619"/>
            <a:ext cx="1556403" cy="1069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78" y="3501483"/>
            <a:ext cx="1557335" cy="15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770</TotalTime>
  <Words>355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Salt Lake Community College</vt:lpstr>
      <vt:lpstr>Salt Lake Community College</vt:lpstr>
      <vt:lpstr>Salt Lake Community College</vt:lpstr>
      <vt:lpstr>Pathways: Engagement by Design</vt:lpstr>
      <vt:lpstr>Pathways at SLCC</vt:lpstr>
      <vt:lpstr>Pathways from SLCC to 4-Yr Institution</vt:lpstr>
      <vt:lpstr>Junior-Status Transfer</vt:lpstr>
      <vt:lpstr>PowerPoint Presentation</vt:lpstr>
      <vt:lpstr>PowerPoint Presentation</vt:lpstr>
      <vt:lpstr>PowerPoint Presentation</vt:lpstr>
      <vt:lpstr>PowerPoint Presentation</vt:lpstr>
    </vt:vector>
  </TitlesOfParts>
  <Company>SLCC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Dastrup</dc:creator>
  <cp:lastModifiedBy>Adam Dastrup</cp:lastModifiedBy>
  <cp:revision>14</cp:revision>
  <dcterms:created xsi:type="dcterms:W3CDTF">2018-07-07T03:58:54Z</dcterms:created>
  <dcterms:modified xsi:type="dcterms:W3CDTF">2018-07-07T16:49:34Z</dcterms:modified>
</cp:coreProperties>
</file>